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1" r:id="rId2"/>
    <p:sldId id="256" r:id="rId3"/>
    <p:sldId id="272" r:id="rId4"/>
    <p:sldId id="273" r:id="rId5"/>
    <p:sldId id="268" r:id="rId6"/>
    <p:sldId id="267" r:id="rId7"/>
  </p:sldIdLst>
  <p:sldSz cx="24384000" cy="13716000"/>
  <p:notesSz cx="6858000" cy="9144000"/>
  <p:defaultTextStyle>
    <a:defPPr marL="0" marR="0" indent="0" algn="l" defTabSz="91438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1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1pPr>
    <a:lvl2pPr marL="0" marR="0" indent="228597" algn="l" defTabSz="825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1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2pPr>
    <a:lvl3pPr marL="0" marR="0" indent="457195" algn="l" defTabSz="825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1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3pPr>
    <a:lvl4pPr marL="0" marR="0" indent="685792" algn="l" defTabSz="825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1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4pPr>
    <a:lvl5pPr marL="0" marR="0" indent="914389" algn="l" defTabSz="825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1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5pPr>
    <a:lvl6pPr marL="0" marR="0" indent="1142986" algn="l" defTabSz="825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1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6pPr>
    <a:lvl7pPr marL="0" marR="0" indent="1371584" algn="l" defTabSz="825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1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7pPr>
    <a:lvl8pPr marL="0" marR="0" indent="1600181" algn="l" defTabSz="825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1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8pPr>
    <a:lvl9pPr marL="0" marR="0" indent="1828778" algn="l" defTabSz="825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100" b="0" i="0" u="none" strike="noStrike" cap="all" spc="200" normalizeH="0" baseline="0">
        <a:ln>
          <a:noFill/>
        </a:ln>
        <a:solidFill>
          <a:srgbClr val="153766"/>
        </a:solidFill>
        <a:effectLst/>
        <a:uFillTx/>
        <a:latin typeface="NotoSans-Medium"/>
        <a:ea typeface="NotoSans-Medium"/>
        <a:cs typeface="NotoSans-Medium"/>
        <a:sym typeface="NotoSans-Medium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85F"/>
    <a:srgbClr val="132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660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BD4C2-3A0C-114E-A29F-71AE3FF4E1CA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3CCBF-F652-C34E-9DD1-4A29A47FD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27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68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195" latinLnBrk="0">
      <a:lnSpc>
        <a:spcPct val="117999"/>
      </a:lnSpc>
      <a:defRPr sz="2300">
        <a:latin typeface="Helvetica Neue"/>
        <a:ea typeface="Helvetica Neue"/>
        <a:cs typeface="Helvetica Neue"/>
        <a:sym typeface="Helvetica Neue"/>
      </a:defRPr>
    </a:lvl1pPr>
    <a:lvl2pPr indent="228597" defTabSz="457195" latinLnBrk="0">
      <a:lnSpc>
        <a:spcPct val="117999"/>
      </a:lnSpc>
      <a:defRPr sz="2300">
        <a:latin typeface="Helvetica Neue"/>
        <a:ea typeface="Helvetica Neue"/>
        <a:cs typeface="Helvetica Neue"/>
        <a:sym typeface="Helvetica Neue"/>
      </a:defRPr>
    </a:lvl2pPr>
    <a:lvl3pPr indent="457195" defTabSz="457195" latinLnBrk="0">
      <a:lnSpc>
        <a:spcPct val="117999"/>
      </a:lnSpc>
      <a:defRPr sz="2300">
        <a:latin typeface="Helvetica Neue"/>
        <a:ea typeface="Helvetica Neue"/>
        <a:cs typeface="Helvetica Neue"/>
        <a:sym typeface="Helvetica Neue"/>
      </a:defRPr>
    </a:lvl3pPr>
    <a:lvl4pPr indent="685792" defTabSz="457195" latinLnBrk="0">
      <a:lnSpc>
        <a:spcPct val="117999"/>
      </a:lnSpc>
      <a:defRPr sz="2300">
        <a:latin typeface="Helvetica Neue"/>
        <a:ea typeface="Helvetica Neue"/>
        <a:cs typeface="Helvetica Neue"/>
        <a:sym typeface="Helvetica Neue"/>
      </a:defRPr>
    </a:lvl4pPr>
    <a:lvl5pPr indent="914389" defTabSz="457195" latinLnBrk="0">
      <a:lnSpc>
        <a:spcPct val="117999"/>
      </a:lnSpc>
      <a:defRPr sz="2300">
        <a:latin typeface="Helvetica Neue"/>
        <a:ea typeface="Helvetica Neue"/>
        <a:cs typeface="Helvetica Neue"/>
        <a:sym typeface="Helvetica Neue"/>
      </a:defRPr>
    </a:lvl5pPr>
    <a:lvl6pPr indent="1142986" defTabSz="457195" latinLnBrk="0">
      <a:lnSpc>
        <a:spcPct val="117999"/>
      </a:lnSpc>
      <a:defRPr sz="2300">
        <a:latin typeface="Helvetica Neue"/>
        <a:ea typeface="Helvetica Neue"/>
        <a:cs typeface="Helvetica Neue"/>
        <a:sym typeface="Helvetica Neue"/>
      </a:defRPr>
    </a:lvl6pPr>
    <a:lvl7pPr indent="1371584" defTabSz="457195" latinLnBrk="0">
      <a:lnSpc>
        <a:spcPct val="117999"/>
      </a:lnSpc>
      <a:defRPr sz="2300">
        <a:latin typeface="Helvetica Neue"/>
        <a:ea typeface="Helvetica Neue"/>
        <a:cs typeface="Helvetica Neue"/>
        <a:sym typeface="Helvetica Neue"/>
      </a:defRPr>
    </a:lvl7pPr>
    <a:lvl8pPr indent="1600181" defTabSz="457195" latinLnBrk="0">
      <a:lnSpc>
        <a:spcPct val="117999"/>
      </a:lnSpc>
      <a:defRPr sz="2300">
        <a:latin typeface="Helvetica Neue"/>
        <a:ea typeface="Helvetica Neue"/>
        <a:cs typeface="Helvetica Neue"/>
        <a:sym typeface="Helvetica Neue"/>
      </a:defRPr>
    </a:lvl8pPr>
    <a:lvl9pPr indent="1828778" defTabSz="457195" latinLnBrk="0">
      <a:lnSpc>
        <a:spcPct val="117999"/>
      </a:lnSpc>
      <a:defRPr sz="23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9453780" y="2084389"/>
            <a:ext cx="13025221" cy="4648202"/>
          </a:xfrm>
          <a:prstGeom prst="rect">
            <a:avLst/>
          </a:prstGeom>
        </p:spPr>
        <p:txBody>
          <a:bodyPr lIns="91440" tIns="45720" rIns="91440" bIns="45720" anchor="b"/>
          <a:lstStyle>
            <a:lvl1pPr>
              <a:defRPr sz="9500">
                <a:solidFill>
                  <a:srgbClr val="000000"/>
                </a:solidFill>
                <a:latin typeface="+mj-lt"/>
                <a:ea typeface="+mj-ea"/>
                <a:cs typeface="+mj-cs"/>
                <a:sym typeface="Noto Sans CJK KR Bold"/>
              </a:defRPr>
            </a:lvl1pPr>
          </a:lstStyle>
          <a:p>
            <a:endParaRPr dirty="0"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9453780" y="6727827"/>
            <a:ext cx="13025221" cy="120994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1pPr>
            <a:lvl2pPr marL="0" indent="228597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2pPr>
            <a:lvl3pPr marL="0" indent="457195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3pPr>
            <a:lvl4pPr marL="0" indent="685792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4pPr>
            <a:lvl5pPr marL="0" indent="914389">
              <a:lnSpc>
                <a:spcPct val="100000"/>
              </a:lnSpc>
              <a:spcBef>
                <a:spcPts val="0"/>
              </a:spcBef>
              <a:buSzTx/>
              <a:buNone/>
              <a:defRPr sz="5000">
                <a:solidFill>
                  <a:srgbClr val="000000"/>
                </a:solidFill>
              </a:defRPr>
            </a:lvl5pPr>
          </a:lstStyle>
          <a:p>
            <a:endParaRPr lang="en-US" dirty="0" smtClean="0"/>
          </a:p>
        </p:txBody>
      </p:sp>
      <p:sp>
        <p:nvSpPr>
          <p:cNvPr id="13" name="Shape 13"/>
          <p:cNvSpPr>
            <a:spLocks noGrp="1"/>
          </p:cNvSpPr>
          <p:nvPr>
            <p:ph type="body" sz="quarter" idx="13"/>
          </p:nvPr>
        </p:nvSpPr>
        <p:spPr>
          <a:xfrm>
            <a:off x="9453780" y="8651876"/>
            <a:ext cx="13025221" cy="331444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</a:defRPr>
            </a:lvl1pPr>
            <a:lvl2pPr marL="0" indent="228597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</a:defRPr>
            </a:lvl2pPr>
            <a:lvl3pPr marL="0" indent="457195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</a:defRPr>
            </a:lvl3pPr>
            <a:lvl4pPr marL="0" indent="685792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</a:defRPr>
            </a:lvl4pPr>
            <a:lvl5pPr marL="0" indent="914389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</a:defRPr>
            </a:lvl5pPr>
          </a:lstStyle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229102" y="1887765"/>
            <a:ext cx="19073814" cy="1696802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229102" y="3584566"/>
            <a:ext cx="19073814" cy="8607436"/>
          </a:xfrm>
          <a:prstGeom prst="rect">
            <a:avLst/>
          </a:prstGeom>
        </p:spPr>
        <p:txBody>
          <a:bodyPr lIns="91440" tIns="45720" rIns="91440" bIns="45720"/>
          <a:lstStyle>
            <a:lvl1pPr marL="444495" indent="-444495">
              <a:lnSpc>
                <a:spcPct val="10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lvl1pPr>
            <a:lvl2pPr marL="1123448" indent="-488456">
              <a:lnSpc>
                <a:spcPct val="10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lvl2pPr>
            <a:lvl3pPr marL="1758440" indent="-488456">
              <a:lnSpc>
                <a:spcPct val="10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lvl3pPr>
            <a:lvl4pPr marL="2393433" indent="-488456">
              <a:lnSpc>
                <a:spcPct val="10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lvl4pPr>
            <a:lvl5pPr marL="3028425" indent="-488456">
              <a:lnSpc>
                <a:spcPct val="10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lvl5pPr>
          </a:lstStyle>
          <a:p>
            <a:endParaRPr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3070376" y="12747398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6197636" y="12747398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2457759" y="12747398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sz="quarter" idx="13"/>
          </p:nvPr>
        </p:nvSpPr>
        <p:spPr>
          <a:xfrm>
            <a:off x="4229100" y="1887765"/>
            <a:ext cx="8332490" cy="169680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7000">
                <a:solidFill>
                  <a:srgbClr val="53585F"/>
                </a:solidFill>
              </a:defRPr>
            </a:lvl1pPr>
          </a:lstStyle>
          <a:p>
            <a:endParaRPr dirty="0"/>
          </a:p>
        </p:txBody>
      </p:sp>
      <p:sp>
        <p:nvSpPr>
          <p:cNvPr id="40" name="Shape 40"/>
          <p:cNvSpPr>
            <a:spLocks noGrp="1"/>
          </p:cNvSpPr>
          <p:nvPr>
            <p:ph type="body" sz="half" idx="14"/>
          </p:nvPr>
        </p:nvSpPr>
        <p:spPr>
          <a:xfrm>
            <a:off x="4229100" y="3584566"/>
            <a:ext cx="8332490" cy="8607436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lnSpc>
                <a:spcPct val="100000"/>
              </a:lnSpc>
              <a:spcBef>
                <a:spcPts val="1364"/>
              </a:spcBef>
              <a:buNone/>
              <a:defRPr sz="4000"/>
            </a:lvl1pPr>
          </a:lstStyle>
          <a:p>
            <a:pPr marL="444500" indent="-444500">
              <a:lnSpc>
                <a:spcPct val="100000"/>
              </a:lnSpc>
              <a:spcBef>
                <a:spcPts val="600"/>
              </a:spcBef>
              <a:defRPr sz="4000"/>
            </a:pPr>
            <a:endParaRPr dirty="0"/>
          </a:p>
        </p:txBody>
      </p:sp>
      <p:sp>
        <p:nvSpPr>
          <p:cNvPr id="41" name="Shape 41"/>
          <p:cNvSpPr>
            <a:spLocks noGrp="1"/>
          </p:cNvSpPr>
          <p:nvPr>
            <p:ph type="pic" idx="15" hasCustomPrompt="1"/>
          </p:nvPr>
        </p:nvSpPr>
        <p:spPr>
          <a:xfrm>
            <a:off x="13302879" y="-12699"/>
            <a:ext cx="11082892" cy="13741282"/>
          </a:xfrm>
          <a:prstGeom prst="rect">
            <a:avLst/>
          </a:prstGeom>
        </p:spPr>
        <p:txBody>
          <a:bodyPr lIns="91438" tIns="45718" rIns="91438" bIns="45718">
            <a:noAutofit/>
          </a:bodyPr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13537932" y="12812713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6665192" y="12812713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2925315" y="12812713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1"/>
          <p:cNvSpPr>
            <a:spLocks noGrp="1"/>
          </p:cNvSpPr>
          <p:nvPr>
            <p:ph type="title"/>
          </p:nvPr>
        </p:nvSpPr>
        <p:spPr>
          <a:xfrm>
            <a:off x="4229102" y="1887765"/>
            <a:ext cx="19073814" cy="1696802"/>
          </a:xfrm>
          <a:prstGeom prst="rect">
            <a:avLst/>
          </a:prstGeom>
        </p:spPr>
        <p:txBody>
          <a:bodyPr lIns="91440" tIns="45720" rIns="91440" bIns="45720" anchor="t"/>
          <a:lstStyle>
            <a:lvl1pPr>
              <a:defRPr>
                <a:solidFill>
                  <a:srgbClr val="53585F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hape 22"/>
          <p:cNvSpPr>
            <a:spLocks noGrp="1"/>
          </p:cNvSpPr>
          <p:nvPr>
            <p:ph type="body" idx="1"/>
          </p:nvPr>
        </p:nvSpPr>
        <p:spPr>
          <a:xfrm>
            <a:off x="4229102" y="3584566"/>
            <a:ext cx="19073814" cy="8607436"/>
          </a:xfrm>
          <a:prstGeom prst="rect">
            <a:avLst/>
          </a:prstGeom>
        </p:spPr>
        <p:txBody>
          <a:bodyPr lIns="91440" tIns="45720" rIns="91440" bIns="45720"/>
          <a:lstStyle>
            <a:lvl1pPr marL="444495" indent="-444495">
              <a:lnSpc>
                <a:spcPct val="100000"/>
              </a:lnSpc>
              <a:spcBef>
                <a:spcPts val="600"/>
              </a:spcBef>
              <a:defRPr sz="4100">
                <a:solidFill>
                  <a:srgbClr val="53585F"/>
                </a:solidFill>
              </a:defRPr>
            </a:lvl1pPr>
            <a:lvl2pPr marL="1123448" indent="-488456">
              <a:lnSpc>
                <a:spcPct val="10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lvl2pPr>
            <a:lvl3pPr marL="1758440" indent="-488456">
              <a:lnSpc>
                <a:spcPct val="10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lvl3pPr>
            <a:lvl4pPr marL="2393433" indent="-488456">
              <a:lnSpc>
                <a:spcPct val="10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lvl4pPr>
            <a:lvl5pPr marL="3028425" indent="-488456">
              <a:lnSpc>
                <a:spcPct val="100000"/>
              </a:lnSpc>
              <a:spcBef>
                <a:spcPts val="600"/>
              </a:spcBef>
              <a:defRPr sz="4100">
                <a:solidFill>
                  <a:srgbClr val="FFFFFF"/>
                </a:solidFill>
              </a:defRPr>
            </a:lvl5pPr>
          </a:lstStyle>
          <a:p>
            <a:endParaRPr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3537932" y="12812713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6665192" y="12812713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2925315" y="12812713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9547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owerpoint_Seal Type_Wide_The-08.png"/>
          <p:cNvPicPr>
            <a:picLocks noChangeAspect="1"/>
          </p:cNvPicPr>
          <p:nvPr userDrawn="1"/>
        </p:nvPicPr>
        <p:blipFill>
          <a:blip r:embed="rId2">
            <a:alphaModFix/>
            <a:extLst/>
          </a:blip>
          <a:stretch>
            <a:fillRect/>
          </a:stretch>
        </p:blipFill>
        <p:spPr>
          <a:xfrm>
            <a:off x="2541" y="0"/>
            <a:ext cx="2437892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75076" y="743170"/>
            <a:ext cx="4651375" cy="72736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0" indent="0">
              <a:buNone/>
              <a:defRPr sz="3200">
                <a:solidFill>
                  <a:srgbClr val="132755"/>
                </a:solidFill>
                <a:latin typeface="Noto Sans CJK KR Bold"/>
                <a:cs typeface="Noto Sans CJK KR Bold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4380825" cy="13716000"/>
          </a:xfrm>
          <a:custGeom>
            <a:avLst/>
            <a:gdLst/>
            <a:ahLst/>
            <a:cxnLst/>
            <a:rect l="l" t="t" r="r" b="b"/>
            <a:pathLst>
              <a:path w="24380824" h="13716000">
                <a:moveTo>
                  <a:pt x="0" y="0"/>
                </a:moveTo>
                <a:lnTo>
                  <a:pt x="1079501" y="0"/>
                </a:lnTo>
                <a:lnTo>
                  <a:pt x="1079501" y="2317750"/>
                </a:lnTo>
                <a:lnTo>
                  <a:pt x="8747125" y="2317750"/>
                </a:lnTo>
                <a:lnTo>
                  <a:pt x="8747125" y="0"/>
                </a:lnTo>
                <a:lnTo>
                  <a:pt x="24380824" y="0"/>
                </a:lnTo>
                <a:lnTo>
                  <a:pt x="24380824" y="13716000"/>
                </a:lnTo>
                <a:lnTo>
                  <a:pt x="0" y="13716000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>
          <a:xfrm>
            <a:off x="13537932" y="12812713"/>
            <a:ext cx="2925762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39B705D2-66CC-4EC5-81A7-F0EA2C297C94}" type="datetimeFigureOut">
              <a:rPr lang="ko-KR" altLang="en-US" smtClean="0"/>
              <a:pPr/>
              <a:t>2019-02-20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6665192" y="12812713"/>
            <a:ext cx="6037384" cy="519112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2925315" y="12812713"/>
            <a:ext cx="845157" cy="519112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85BF77-9693-4D21-B4F7-5426E88657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53" r:id="rId5"/>
  </p:sldLayoutIdLst>
  <p:transition spd="med"/>
  <p:hf sldNum="0" hdr="0" ftr="0" dt="0"/>
  <p:txStyles>
    <p:titleStyle>
      <a:lvl1pPr marL="0" marR="0" indent="0" algn="l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1pPr>
      <a:lvl2pPr marL="0" marR="0" indent="228597" algn="l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2pPr>
      <a:lvl3pPr marL="0" marR="0" indent="457195" algn="l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3pPr>
      <a:lvl4pPr marL="0" marR="0" indent="685792" algn="l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4pPr>
      <a:lvl5pPr marL="0" marR="0" indent="914389" algn="l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5pPr>
      <a:lvl6pPr marL="0" marR="0" indent="1142986" algn="l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6pPr>
      <a:lvl7pPr marL="0" marR="0" indent="1371584" algn="l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7pPr>
      <a:lvl8pPr marL="0" marR="0" indent="1600181" algn="l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8pPr>
      <a:lvl9pPr marL="0" marR="0" indent="1828778" algn="l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9pPr>
    </p:titleStyle>
    <p:bodyStyle>
      <a:lvl1pPr marL="478783" marR="0" indent="-478783" algn="l" defTabSz="82549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1pPr>
      <a:lvl2pPr marL="989122" marR="0" indent="-354130" algn="l" defTabSz="82549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2pPr>
      <a:lvl3pPr marL="1624115" marR="0" indent="-354130" algn="l" defTabSz="82549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3pPr>
      <a:lvl4pPr marL="2259107" marR="0" indent="-354130" algn="l" defTabSz="82549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4pPr>
      <a:lvl5pPr marL="2894099" marR="0" indent="-354130" algn="l" defTabSz="82549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5pPr>
      <a:lvl6pPr marL="3529092" marR="0" indent="-354130" algn="l" defTabSz="82549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6pPr>
      <a:lvl7pPr marL="4164084" marR="0" indent="-354130" algn="l" defTabSz="82549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7pPr>
      <a:lvl8pPr marL="4799077" marR="0" indent="-354130" algn="l" defTabSz="82549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8pPr>
      <a:lvl9pPr marL="5434069" marR="0" indent="-354130" algn="l" defTabSz="825490" rtl="0" latinLnBrk="0">
        <a:lnSpc>
          <a:spcPct val="130000"/>
        </a:lnSpc>
        <a:spcBef>
          <a:spcPts val="400"/>
        </a:spcBef>
        <a:spcAft>
          <a:spcPts val="0"/>
        </a:spcAft>
        <a:buClrTx/>
        <a:buSzPct val="75000"/>
        <a:buFontTx/>
        <a:buChar char="•"/>
        <a:tabLst/>
        <a:defRPr sz="3000" b="0" i="0" u="none" strike="noStrike" cap="none" spc="0" baseline="0">
          <a:ln>
            <a:noFill/>
          </a:ln>
          <a:solidFill>
            <a:srgbClr val="53585F"/>
          </a:solidFill>
          <a:uFillTx/>
          <a:latin typeface="Noto Sans CJK KR Regular"/>
          <a:ea typeface="Noto Sans CJK KR Regular"/>
          <a:cs typeface="Noto Sans CJK KR Regular"/>
          <a:sym typeface="Noto Sans CJK KR Regular"/>
        </a:defRPr>
      </a:lvl9pPr>
    </p:bodyStyle>
    <p:otherStyle>
      <a:lvl1pPr marL="0" marR="0" indent="0" algn="ctr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7" algn="ctr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95" algn="ctr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92" algn="ctr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89" algn="ctr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86" algn="ctr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84" algn="ctr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81" algn="ctr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78" algn="ctr" defTabSz="825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1187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발전계획서(제목)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미래혁신관 오프닝 (부제목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idx="13"/>
          </p:nvPr>
        </p:nvSpPr>
        <p:spPr>
          <a:xfrm>
            <a:off x="9453780" y="8651877"/>
            <a:ext cx="13025221" cy="1889758"/>
          </a:xfrm>
          <a:prstGeom prst="rect">
            <a:avLst/>
          </a:prstGeom>
        </p:spPr>
        <p:txBody>
          <a:bodyPr/>
          <a:lstStyle/>
          <a:p>
            <a:r>
              <a:rPr dirty="0"/>
              <a:t>행정과 | 홍길동 과장</a:t>
            </a:r>
          </a:p>
          <a:p>
            <a:r>
              <a:rPr dirty="0"/>
              <a:t>2018. 02.28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4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015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8831269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3529631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153766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oto Sans CJK KR Bold"/>
        <a:ea typeface="Noto Sans CJK KR Bold"/>
        <a:cs typeface="Noto Sans CJK KR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200" normalizeH="0" baseline="0">
            <a:ln>
              <a:noFill/>
            </a:ln>
            <a:solidFill>
              <a:srgbClr val="153766"/>
            </a:solidFill>
            <a:effectLst/>
            <a:uFillTx/>
            <a:latin typeface="NotoSans-Medium"/>
            <a:ea typeface="NotoSans-Medium"/>
            <a:cs typeface="NotoSans-Medium"/>
            <a:sym typeface="NotoSans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Noto Sans CJK KR Bold"/>
        <a:ea typeface="Noto Sans CJK KR Bold"/>
        <a:cs typeface="Noto Sans CJK KR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200" normalizeH="0" baseline="0">
            <a:ln>
              <a:noFill/>
            </a:ln>
            <a:solidFill>
              <a:srgbClr val="153766"/>
            </a:solidFill>
            <a:effectLst/>
            <a:uFillTx/>
            <a:latin typeface="NotoSans-Medium"/>
            <a:ea typeface="NotoSans-Medium"/>
            <a:cs typeface="NotoSans-Medium"/>
            <a:sym typeface="NotoSans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18</Words>
  <Application>Microsoft Office PowerPoint</Application>
  <PresentationFormat>사용자 지정</PresentationFormat>
  <Paragraphs>5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Helvetica Neue</vt:lpstr>
      <vt:lpstr>Noto Sans CJK KR Bold</vt:lpstr>
      <vt:lpstr>Noto Sans CJK KR Regular</vt:lpstr>
      <vt:lpstr>NotoSans-Medium</vt:lpstr>
      <vt:lpstr>White</vt:lpstr>
      <vt:lpstr>PowerPoint 프레젠테이션</vt:lpstr>
      <vt:lpstr>발전계획서(제목)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발전계획서(제목)</dc:title>
  <cp:lastModifiedBy>Windows 사용자</cp:lastModifiedBy>
  <cp:revision>11</cp:revision>
  <cp:lastPrinted>2018-04-26T09:08:15Z</cp:lastPrinted>
  <dcterms:modified xsi:type="dcterms:W3CDTF">2019-02-20T01:33:06Z</dcterms:modified>
</cp:coreProperties>
</file>