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64" r:id="rId2"/>
    <p:sldId id="256" r:id="rId3"/>
    <p:sldId id="267" r:id="rId4"/>
    <p:sldId id="268" r:id="rId5"/>
    <p:sldId id="269" r:id="rId6"/>
    <p:sldId id="270" r:id="rId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all" spc="140" normalizeH="0" baseline="0">
        <a:ln>
          <a:noFill/>
        </a:ln>
        <a:solidFill>
          <a:srgbClr val="153766"/>
        </a:solidFill>
        <a:effectLst/>
        <a:uFillTx/>
        <a:latin typeface="NotoSans-Medium"/>
        <a:ea typeface="NotoSans-Medium"/>
        <a:cs typeface="NotoSans-Medium"/>
        <a:sym typeface="NotoSans-Medium"/>
      </a:defRPr>
    </a:lvl1pPr>
    <a:lvl2pPr marL="0" marR="0" indent="228600" algn="l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all" spc="140" normalizeH="0" baseline="0">
        <a:ln>
          <a:noFill/>
        </a:ln>
        <a:solidFill>
          <a:srgbClr val="153766"/>
        </a:solidFill>
        <a:effectLst/>
        <a:uFillTx/>
        <a:latin typeface="NotoSans-Medium"/>
        <a:ea typeface="NotoSans-Medium"/>
        <a:cs typeface="NotoSans-Medium"/>
        <a:sym typeface="NotoSans-Medium"/>
      </a:defRPr>
    </a:lvl2pPr>
    <a:lvl3pPr marL="0" marR="0" indent="457200" algn="l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all" spc="140" normalizeH="0" baseline="0">
        <a:ln>
          <a:noFill/>
        </a:ln>
        <a:solidFill>
          <a:srgbClr val="153766"/>
        </a:solidFill>
        <a:effectLst/>
        <a:uFillTx/>
        <a:latin typeface="NotoSans-Medium"/>
        <a:ea typeface="NotoSans-Medium"/>
        <a:cs typeface="NotoSans-Medium"/>
        <a:sym typeface="NotoSans-Medium"/>
      </a:defRPr>
    </a:lvl3pPr>
    <a:lvl4pPr marL="0" marR="0" indent="685800" algn="l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all" spc="140" normalizeH="0" baseline="0">
        <a:ln>
          <a:noFill/>
        </a:ln>
        <a:solidFill>
          <a:srgbClr val="153766"/>
        </a:solidFill>
        <a:effectLst/>
        <a:uFillTx/>
        <a:latin typeface="NotoSans-Medium"/>
        <a:ea typeface="NotoSans-Medium"/>
        <a:cs typeface="NotoSans-Medium"/>
        <a:sym typeface="NotoSans-Medium"/>
      </a:defRPr>
    </a:lvl4pPr>
    <a:lvl5pPr marL="0" marR="0" indent="914400" algn="l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all" spc="140" normalizeH="0" baseline="0">
        <a:ln>
          <a:noFill/>
        </a:ln>
        <a:solidFill>
          <a:srgbClr val="153766"/>
        </a:solidFill>
        <a:effectLst/>
        <a:uFillTx/>
        <a:latin typeface="NotoSans-Medium"/>
        <a:ea typeface="NotoSans-Medium"/>
        <a:cs typeface="NotoSans-Medium"/>
        <a:sym typeface="NotoSans-Medium"/>
      </a:defRPr>
    </a:lvl5pPr>
    <a:lvl6pPr marL="0" marR="0" indent="1143000" algn="l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all" spc="140" normalizeH="0" baseline="0">
        <a:ln>
          <a:noFill/>
        </a:ln>
        <a:solidFill>
          <a:srgbClr val="153766"/>
        </a:solidFill>
        <a:effectLst/>
        <a:uFillTx/>
        <a:latin typeface="NotoSans-Medium"/>
        <a:ea typeface="NotoSans-Medium"/>
        <a:cs typeface="NotoSans-Medium"/>
        <a:sym typeface="NotoSans-Medium"/>
      </a:defRPr>
    </a:lvl6pPr>
    <a:lvl7pPr marL="0" marR="0" indent="1371600" algn="l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all" spc="140" normalizeH="0" baseline="0">
        <a:ln>
          <a:noFill/>
        </a:ln>
        <a:solidFill>
          <a:srgbClr val="153766"/>
        </a:solidFill>
        <a:effectLst/>
        <a:uFillTx/>
        <a:latin typeface="NotoSans-Medium"/>
        <a:ea typeface="NotoSans-Medium"/>
        <a:cs typeface="NotoSans-Medium"/>
        <a:sym typeface="NotoSans-Medium"/>
      </a:defRPr>
    </a:lvl7pPr>
    <a:lvl8pPr marL="0" marR="0" indent="1600200" algn="l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all" spc="140" normalizeH="0" baseline="0">
        <a:ln>
          <a:noFill/>
        </a:ln>
        <a:solidFill>
          <a:srgbClr val="153766"/>
        </a:solidFill>
        <a:effectLst/>
        <a:uFillTx/>
        <a:latin typeface="NotoSans-Medium"/>
        <a:ea typeface="NotoSans-Medium"/>
        <a:cs typeface="NotoSans-Medium"/>
        <a:sym typeface="NotoSans-Medium"/>
      </a:defRPr>
    </a:lvl8pPr>
    <a:lvl9pPr marL="0" marR="0" indent="1828800" algn="l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all" spc="140" normalizeH="0" baseline="0">
        <a:ln>
          <a:noFill/>
        </a:ln>
        <a:solidFill>
          <a:srgbClr val="153766"/>
        </a:solidFill>
        <a:effectLst/>
        <a:uFillTx/>
        <a:latin typeface="NotoSans-Medium"/>
        <a:ea typeface="NotoSans-Medium"/>
        <a:cs typeface="NotoSans-Medium"/>
        <a:sym typeface="NotoSans-Medium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29" autoAdjust="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2034" y="10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9" name="Shape 5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516536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419715" y="1383093"/>
            <a:ext cx="6946785" cy="2479041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000000"/>
                </a:solidFill>
                <a:latin typeface="+mj-lt"/>
                <a:ea typeface="+mj-ea"/>
                <a:cs typeface="+mj-cs"/>
                <a:sym typeface="Noto Sans CJK KR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 hasCustomPrompt="1"/>
          </p:nvPr>
        </p:nvSpPr>
        <p:spPr>
          <a:xfrm>
            <a:off x="4419715" y="3859593"/>
            <a:ext cx="6946785" cy="15019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</a:defRPr>
            </a:lvl1pPr>
            <a:lvl2pPr marL="0" indent="228600">
              <a:lnSpc>
                <a:spcPct val="100000"/>
              </a:lnSpc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</a:defRPr>
            </a:lvl2pPr>
            <a:lvl3pPr marL="0" indent="457200">
              <a:lnSpc>
                <a:spcPct val="100000"/>
              </a:lnSpc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</a:defRPr>
            </a:lvl3pPr>
            <a:lvl4pPr marL="0" indent="685800">
              <a:lnSpc>
                <a:spcPct val="100000"/>
              </a:lnSpc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</a:defRPr>
            </a:lvl4pPr>
            <a:lvl5pPr marL="0" indent="914400">
              <a:lnSpc>
                <a:spcPct val="100000"/>
              </a:lnSpc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</a:defRPr>
            </a:lvl5pPr>
          </a:lstStyle>
          <a:p>
            <a:r>
              <a:rPr dirty="0"/>
              <a:t>Body Level </a:t>
            </a:r>
            <a:r>
              <a:rPr dirty="0" smtClean="0"/>
              <a:t>One</a:t>
            </a:r>
            <a:endParaRPr dirty="0"/>
          </a:p>
        </p:txBody>
      </p:sp>
      <p:sp>
        <p:nvSpPr>
          <p:cNvPr id="13" name="Shape 13"/>
          <p:cNvSpPr>
            <a:spLocks noGrp="1"/>
          </p:cNvSpPr>
          <p:nvPr>
            <p:ph type="body" sz="quarter" idx="13"/>
          </p:nvPr>
        </p:nvSpPr>
        <p:spPr>
          <a:xfrm>
            <a:off x="4419715" y="5622353"/>
            <a:ext cx="6946785" cy="176770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None/>
              <a:defRPr>
                <a:solidFill>
                  <a:srgbClr val="000000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713038" y="1390650"/>
            <a:ext cx="9518650" cy="950913"/>
          </a:xfrm>
          <a:prstGeom prst="rect">
            <a:avLst/>
          </a:prstGeom>
        </p:spPr>
        <p:txBody>
          <a:bodyPr vert="horz"/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3800">
                <a:solidFill>
                  <a:srgbClr val="FFFFFF"/>
                </a:solidFill>
              </a:defRPr>
            </a:pP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2713038" y="2489200"/>
            <a:ext cx="9518650" cy="45910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pPr marL="277812" indent="-277812">
              <a:lnSpc>
                <a:spcPct val="100000"/>
              </a:lnSpc>
              <a:spcBef>
                <a:spcPts val="400"/>
              </a:spcBef>
              <a:defRPr sz="2500">
                <a:solidFill>
                  <a:srgbClr val="FFFFFF"/>
                </a:solidFill>
              </a:defRPr>
            </a:pPr>
            <a:endParaRPr 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2499817" y="9040813"/>
            <a:ext cx="2925762" cy="519112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39B705D2-66CC-4EC5-81A7-F0EA2C297C94}" type="datetimeFigureOut">
              <a:rPr lang="ko-KR" altLang="en-US" smtClean="0"/>
              <a:pPr/>
              <a:t>2019-02-20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5627077" y="9040813"/>
            <a:ext cx="6037384" cy="519112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11887200" y="9040813"/>
            <a:ext cx="845157" cy="519112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C85BF77-9693-4D21-B4F7-5426E88657C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body" sz="quarter" idx="13"/>
          </p:nvPr>
        </p:nvSpPr>
        <p:spPr>
          <a:xfrm>
            <a:off x="2712720" y="1389980"/>
            <a:ext cx="9519295" cy="950893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3800">
                <a:solidFill>
                  <a:srgbClr val="000000"/>
                </a:solidFill>
              </a:defRPr>
            </a:pPr>
            <a:endParaRPr dirty="0"/>
          </a:p>
        </p:txBody>
      </p:sp>
      <p:sp>
        <p:nvSpPr>
          <p:cNvPr id="31" name="Shape 31"/>
          <p:cNvSpPr>
            <a:spLocks noGrp="1"/>
          </p:cNvSpPr>
          <p:nvPr>
            <p:ph type="body" sz="half" idx="14"/>
          </p:nvPr>
        </p:nvSpPr>
        <p:spPr>
          <a:xfrm>
            <a:off x="2712719" y="2489674"/>
            <a:ext cx="9519297" cy="459063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16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2499817" y="9040813"/>
            <a:ext cx="2925762" cy="519112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39B705D2-66CC-4EC5-81A7-F0EA2C297C94}" type="datetimeFigureOut">
              <a:rPr lang="ko-KR" altLang="en-US" smtClean="0"/>
              <a:pPr/>
              <a:t>2019-02-20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5627077" y="9040813"/>
            <a:ext cx="6037384" cy="519112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11887200" y="9040813"/>
            <a:ext cx="845157" cy="519112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C85BF77-9693-4D21-B4F7-5426E88657C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dy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pic" sz="half" idx="13" hasCustomPrompt="1"/>
          </p:nvPr>
        </p:nvSpPr>
        <p:spPr>
          <a:xfrm>
            <a:off x="7565710" y="1389981"/>
            <a:ext cx="5440034" cy="685924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4"/>
          </p:nvPr>
        </p:nvSpPr>
        <p:spPr>
          <a:xfrm>
            <a:off x="2712720" y="1389980"/>
            <a:ext cx="4467374" cy="950893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3800">
                <a:solidFill>
                  <a:srgbClr val="000000"/>
                </a:solidFill>
              </a:defRPr>
            </a:pPr>
            <a:endParaRPr dirty="0"/>
          </a:p>
        </p:txBody>
      </p:sp>
      <p:sp>
        <p:nvSpPr>
          <p:cNvPr id="41" name="Shape 41"/>
          <p:cNvSpPr>
            <a:spLocks noGrp="1"/>
          </p:cNvSpPr>
          <p:nvPr>
            <p:ph type="body" sz="quarter" idx="15"/>
          </p:nvPr>
        </p:nvSpPr>
        <p:spPr>
          <a:xfrm>
            <a:off x="2712719" y="2489674"/>
            <a:ext cx="4467376" cy="459063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1600">
                <a:solidFill>
                  <a:srgbClr val="000000"/>
                </a:solidFill>
              </a:defRPr>
            </a:pPr>
            <a:endParaRPr dirty="0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>
          <a:xfrm>
            <a:off x="2499817" y="9040813"/>
            <a:ext cx="2925762" cy="519112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39B705D2-66CC-4EC5-81A7-F0EA2C297C94}" type="datetimeFigureOut">
              <a:rPr lang="ko-KR" altLang="en-US" smtClean="0"/>
              <a:pPr/>
              <a:t>2019-02-20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5627077" y="9040813"/>
            <a:ext cx="6037384" cy="519112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11887200" y="9040813"/>
            <a:ext cx="845157" cy="519112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C85BF77-9693-4D21-B4F7-5426E88657C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The_Powerpoint_Seal type_Standard-07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  <p:sp>
        <p:nvSpPr>
          <p:cNvPr id="14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3004800" cy="9753600"/>
          </a:xfrm>
          <a:custGeom>
            <a:avLst/>
            <a:gdLst>
              <a:gd name="connsiteX0" fmla="*/ 780829 w 13004800"/>
              <a:gd name="connsiteY0" fmla="*/ 1 h 9753600"/>
              <a:gd name="connsiteX1" fmla="*/ 780829 w 13004800"/>
              <a:gd name="connsiteY1" fmla="*/ 1533481 h 9753600"/>
              <a:gd name="connsiteX2" fmla="*/ 5536483 w 13004800"/>
              <a:gd name="connsiteY2" fmla="*/ 1223022 h 9753600"/>
              <a:gd name="connsiteX3" fmla="*/ 5527076 w 13004800"/>
              <a:gd name="connsiteY3" fmla="*/ 1 h 9753600"/>
              <a:gd name="connsiteX4" fmla="*/ 780829 w 13004800"/>
              <a:gd name="connsiteY4" fmla="*/ 1 h 9753600"/>
              <a:gd name="connsiteX5" fmla="*/ 0 w 13004800"/>
              <a:gd name="connsiteY5" fmla="*/ 0 h 9753600"/>
              <a:gd name="connsiteX6" fmla="*/ 13004800 w 13004800"/>
              <a:gd name="connsiteY6" fmla="*/ 0 h 9753600"/>
              <a:gd name="connsiteX7" fmla="*/ 13004800 w 13004800"/>
              <a:gd name="connsiteY7" fmla="*/ 9753600 h 9753600"/>
              <a:gd name="connsiteX8" fmla="*/ 0 w 13004800"/>
              <a:gd name="connsiteY8" fmla="*/ 9753600 h 9753600"/>
              <a:gd name="connsiteX9" fmla="*/ 0 w 13004800"/>
              <a:gd name="connsiteY9" fmla="*/ 0 h 9753600"/>
              <a:gd name="connsiteX0" fmla="*/ 780829 w 13004800"/>
              <a:gd name="connsiteY0" fmla="*/ 1 h 9753600"/>
              <a:gd name="connsiteX1" fmla="*/ 780829 w 13004800"/>
              <a:gd name="connsiteY1" fmla="*/ 1533481 h 9753600"/>
              <a:gd name="connsiteX2" fmla="*/ 5527076 w 13004800"/>
              <a:gd name="connsiteY2" fmla="*/ 1533481 h 9753600"/>
              <a:gd name="connsiteX3" fmla="*/ 5527076 w 13004800"/>
              <a:gd name="connsiteY3" fmla="*/ 1 h 9753600"/>
              <a:gd name="connsiteX4" fmla="*/ 780829 w 13004800"/>
              <a:gd name="connsiteY4" fmla="*/ 1 h 9753600"/>
              <a:gd name="connsiteX5" fmla="*/ 0 w 13004800"/>
              <a:gd name="connsiteY5" fmla="*/ 0 h 9753600"/>
              <a:gd name="connsiteX6" fmla="*/ 13004800 w 13004800"/>
              <a:gd name="connsiteY6" fmla="*/ 0 h 9753600"/>
              <a:gd name="connsiteX7" fmla="*/ 13004800 w 13004800"/>
              <a:gd name="connsiteY7" fmla="*/ 9753600 h 9753600"/>
              <a:gd name="connsiteX8" fmla="*/ 0 w 13004800"/>
              <a:gd name="connsiteY8" fmla="*/ 9753600 h 9753600"/>
              <a:gd name="connsiteX9" fmla="*/ 0 w 13004800"/>
              <a:gd name="connsiteY9" fmla="*/ 0 h 9753600"/>
              <a:gd name="connsiteX0" fmla="*/ 780829 w 13004800"/>
              <a:gd name="connsiteY0" fmla="*/ 1 h 9753600"/>
              <a:gd name="connsiteX1" fmla="*/ 927070 w 13004800"/>
              <a:gd name="connsiteY1" fmla="*/ 1348761 h 9753600"/>
              <a:gd name="connsiteX2" fmla="*/ 5527076 w 13004800"/>
              <a:gd name="connsiteY2" fmla="*/ 1533481 h 9753600"/>
              <a:gd name="connsiteX3" fmla="*/ 5527076 w 13004800"/>
              <a:gd name="connsiteY3" fmla="*/ 1 h 9753600"/>
              <a:gd name="connsiteX4" fmla="*/ 780829 w 13004800"/>
              <a:gd name="connsiteY4" fmla="*/ 1 h 9753600"/>
              <a:gd name="connsiteX5" fmla="*/ 0 w 13004800"/>
              <a:gd name="connsiteY5" fmla="*/ 0 h 9753600"/>
              <a:gd name="connsiteX6" fmla="*/ 13004800 w 13004800"/>
              <a:gd name="connsiteY6" fmla="*/ 0 h 9753600"/>
              <a:gd name="connsiteX7" fmla="*/ 13004800 w 13004800"/>
              <a:gd name="connsiteY7" fmla="*/ 9753600 h 9753600"/>
              <a:gd name="connsiteX8" fmla="*/ 0 w 13004800"/>
              <a:gd name="connsiteY8" fmla="*/ 9753600 h 9753600"/>
              <a:gd name="connsiteX9" fmla="*/ 0 w 13004800"/>
              <a:gd name="connsiteY9" fmla="*/ 0 h 9753600"/>
              <a:gd name="connsiteX0" fmla="*/ 780829 w 13004800"/>
              <a:gd name="connsiteY0" fmla="*/ 1 h 9753600"/>
              <a:gd name="connsiteX1" fmla="*/ 788527 w 13004800"/>
              <a:gd name="connsiteY1" fmla="*/ 1510391 h 9753600"/>
              <a:gd name="connsiteX2" fmla="*/ 5527076 w 13004800"/>
              <a:gd name="connsiteY2" fmla="*/ 1533481 h 9753600"/>
              <a:gd name="connsiteX3" fmla="*/ 5527076 w 13004800"/>
              <a:gd name="connsiteY3" fmla="*/ 1 h 9753600"/>
              <a:gd name="connsiteX4" fmla="*/ 780829 w 13004800"/>
              <a:gd name="connsiteY4" fmla="*/ 1 h 9753600"/>
              <a:gd name="connsiteX5" fmla="*/ 0 w 13004800"/>
              <a:gd name="connsiteY5" fmla="*/ 0 h 9753600"/>
              <a:gd name="connsiteX6" fmla="*/ 13004800 w 13004800"/>
              <a:gd name="connsiteY6" fmla="*/ 0 h 9753600"/>
              <a:gd name="connsiteX7" fmla="*/ 13004800 w 13004800"/>
              <a:gd name="connsiteY7" fmla="*/ 9753600 h 9753600"/>
              <a:gd name="connsiteX8" fmla="*/ 0 w 13004800"/>
              <a:gd name="connsiteY8" fmla="*/ 9753600 h 9753600"/>
              <a:gd name="connsiteX9" fmla="*/ 0 w 13004800"/>
              <a:gd name="connsiteY9" fmla="*/ 0 h 9753600"/>
              <a:gd name="connsiteX0" fmla="*/ 780829 w 13004800"/>
              <a:gd name="connsiteY0" fmla="*/ 1 h 9753600"/>
              <a:gd name="connsiteX1" fmla="*/ 788527 w 13004800"/>
              <a:gd name="connsiteY1" fmla="*/ 1510391 h 9753600"/>
              <a:gd name="connsiteX2" fmla="*/ 5527076 w 13004800"/>
              <a:gd name="connsiteY2" fmla="*/ 1348761 h 9753600"/>
              <a:gd name="connsiteX3" fmla="*/ 5527076 w 13004800"/>
              <a:gd name="connsiteY3" fmla="*/ 1 h 9753600"/>
              <a:gd name="connsiteX4" fmla="*/ 780829 w 13004800"/>
              <a:gd name="connsiteY4" fmla="*/ 1 h 9753600"/>
              <a:gd name="connsiteX5" fmla="*/ 0 w 13004800"/>
              <a:gd name="connsiteY5" fmla="*/ 0 h 9753600"/>
              <a:gd name="connsiteX6" fmla="*/ 13004800 w 13004800"/>
              <a:gd name="connsiteY6" fmla="*/ 0 h 9753600"/>
              <a:gd name="connsiteX7" fmla="*/ 13004800 w 13004800"/>
              <a:gd name="connsiteY7" fmla="*/ 9753600 h 9753600"/>
              <a:gd name="connsiteX8" fmla="*/ 0 w 13004800"/>
              <a:gd name="connsiteY8" fmla="*/ 9753600 h 9753600"/>
              <a:gd name="connsiteX9" fmla="*/ 0 w 13004800"/>
              <a:gd name="connsiteY9" fmla="*/ 0 h 9753600"/>
              <a:gd name="connsiteX0" fmla="*/ 780829 w 13004800"/>
              <a:gd name="connsiteY0" fmla="*/ 1 h 9753600"/>
              <a:gd name="connsiteX1" fmla="*/ 788527 w 13004800"/>
              <a:gd name="connsiteY1" fmla="*/ 1510391 h 9753600"/>
              <a:gd name="connsiteX2" fmla="*/ 5511682 w 13004800"/>
              <a:gd name="connsiteY2" fmla="*/ 1518087 h 9753600"/>
              <a:gd name="connsiteX3" fmla="*/ 5527076 w 13004800"/>
              <a:gd name="connsiteY3" fmla="*/ 1 h 9753600"/>
              <a:gd name="connsiteX4" fmla="*/ 780829 w 13004800"/>
              <a:gd name="connsiteY4" fmla="*/ 1 h 9753600"/>
              <a:gd name="connsiteX5" fmla="*/ 0 w 13004800"/>
              <a:gd name="connsiteY5" fmla="*/ 0 h 9753600"/>
              <a:gd name="connsiteX6" fmla="*/ 13004800 w 13004800"/>
              <a:gd name="connsiteY6" fmla="*/ 0 h 9753600"/>
              <a:gd name="connsiteX7" fmla="*/ 13004800 w 13004800"/>
              <a:gd name="connsiteY7" fmla="*/ 9753600 h 9753600"/>
              <a:gd name="connsiteX8" fmla="*/ 0 w 13004800"/>
              <a:gd name="connsiteY8" fmla="*/ 9753600 h 9753600"/>
              <a:gd name="connsiteX9" fmla="*/ 0 w 13004800"/>
              <a:gd name="connsiteY9" fmla="*/ 0 h 9753600"/>
              <a:gd name="connsiteX0" fmla="*/ 780829 w 13004800"/>
              <a:gd name="connsiteY0" fmla="*/ 1 h 9753600"/>
              <a:gd name="connsiteX1" fmla="*/ 788527 w 13004800"/>
              <a:gd name="connsiteY1" fmla="*/ 1510391 h 9753600"/>
              <a:gd name="connsiteX2" fmla="*/ 5511682 w 13004800"/>
              <a:gd name="connsiteY2" fmla="*/ 1518087 h 9753600"/>
              <a:gd name="connsiteX3" fmla="*/ 5527076 w 13004800"/>
              <a:gd name="connsiteY3" fmla="*/ 1 h 9753600"/>
              <a:gd name="connsiteX4" fmla="*/ 780829 w 13004800"/>
              <a:gd name="connsiteY4" fmla="*/ 1 h 9753600"/>
              <a:gd name="connsiteX5" fmla="*/ 0 w 13004800"/>
              <a:gd name="connsiteY5" fmla="*/ 0 h 9753600"/>
              <a:gd name="connsiteX6" fmla="*/ 13004800 w 13004800"/>
              <a:gd name="connsiteY6" fmla="*/ 0 h 9753600"/>
              <a:gd name="connsiteX7" fmla="*/ 13004800 w 13004800"/>
              <a:gd name="connsiteY7" fmla="*/ 9753600 h 9753600"/>
              <a:gd name="connsiteX8" fmla="*/ 0 w 13004800"/>
              <a:gd name="connsiteY8" fmla="*/ 9753600 h 9753600"/>
              <a:gd name="connsiteX9" fmla="*/ 0 w 13004800"/>
              <a:gd name="connsiteY9" fmla="*/ 0 h 9753600"/>
              <a:gd name="connsiteX0" fmla="*/ 780829 w 13004800"/>
              <a:gd name="connsiteY0" fmla="*/ 1 h 9753600"/>
              <a:gd name="connsiteX1" fmla="*/ 788527 w 13004800"/>
              <a:gd name="connsiteY1" fmla="*/ 1510391 h 9753600"/>
              <a:gd name="connsiteX2" fmla="*/ 5519379 w 13004800"/>
              <a:gd name="connsiteY2" fmla="*/ 1464210 h 9753600"/>
              <a:gd name="connsiteX3" fmla="*/ 5527076 w 13004800"/>
              <a:gd name="connsiteY3" fmla="*/ 1 h 9753600"/>
              <a:gd name="connsiteX4" fmla="*/ 780829 w 13004800"/>
              <a:gd name="connsiteY4" fmla="*/ 1 h 9753600"/>
              <a:gd name="connsiteX5" fmla="*/ 0 w 13004800"/>
              <a:gd name="connsiteY5" fmla="*/ 0 h 9753600"/>
              <a:gd name="connsiteX6" fmla="*/ 13004800 w 13004800"/>
              <a:gd name="connsiteY6" fmla="*/ 0 h 9753600"/>
              <a:gd name="connsiteX7" fmla="*/ 13004800 w 13004800"/>
              <a:gd name="connsiteY7" fmla="*/ 9753600 h 9753600"/>
              <a:gd name="connsiteX8" fmla="*/ 0 w 13004800"/>
              <a:gd name="connsiteY8" fmla="*/ 9753600 h 9753600"/>
              <a:gd name="connsiteX9" fmla="*/ 0 w 13004800"/>
              <a:gd name="connsiteY9" fmla="*/ 0 h 9753600"/>
              <a:gd name="connsiteX0" fmla="*/ 780829 w 13004800"/>
              <a:gd name="connsiteY0" fmla="*/ 1 h 9753600"/>
              <a:gd name="connsiteX1" fmla="*/ 788527 w 13004800"/>
              <a:gd name="connsiteY1" fmla="*/ 1510391 h 9753600"/>
              <a:gd name="connsiteX2" fmla="*/ 5519379 w 13004800"/>
              <a:gd name="connsiteY2" fmla="*/ 1510390 h 9753600"/>
              <a:gd name="connsiteX3" fmla="*/ 5527076 w 13004800"/>
              <a:gd name="connsiteY3" fmla="*/ 1 h 9753600"/>
              <a:gd name="connsiteX4" fmla="*/ 780829 w 13004800"/>
              <a:gd name="connsiteY4" fmla="*/ 1 h 9753600"/>
              <a:gd name="connsiteX5" fmla="*/ 0 w 13004800"/>
              <a:gd name="connsiteY5" fmla="*/ 0 h 9753600"/>
              <a:gd name="connsiteX6" fmla="*/ 13004800 w 13004800"/>
              <a:gd name="connsiteY6" fmla="*/ 0 h 9753600"/>
              <a:gd name="connsiteX7" fmla="*/ 13004800 w 13004800"/>
              <a:gd name="connsiteY7" fmla="*/ 9753600 h 9753600"/>
              <a:gd name="connsiteX8" fmla="*/ 0 w 13004800"/>
              <a:gd name="connsiteY8" fmla="*/ 9753600 h 9753600"/>
              <a:gd name="connsiteX9" fmla="*/ 0 w 13004800"/>
              <a:gd name="connsiteY9" fmla="*/ 0 h 9753600"/>
              <a:gd name="connsiteX0" fmla="*/ 780829 w 13004800"/>
              <a:gd name="connsiteY0" fmla="*/ 1 h 9753600"/>
              <a:gd name="connsiteX1" fmla="*/ 850102 w 13004800"/>
              <a:gd name="connsiteY1" fmla="*/ 1410334 h 9753600"/>
              <a:gd name="connsiteX2" fmla="*/ 5519379 w 13004800"/>
              <a:gd name="connsiteY2" fmla="*/ 1510390 h 9753600"/>
              <a:gd name="connsiteX3" fmla="*/ 5527076 w 13004800"/>
              <a:gd name="connsiteY3" fmla="*/ 1 h 9753600"/>
              <a:gd name="connsiteX4" fmla="*/ 780829 w 13004800"/>
              <a:gd name="connsiteY4" fmla="*/ 1 h 9753600"/>
              <a:gd name="connsiteX5" fmla="*/ 0 w 13004800"/>
              <a:gd name="connsiteY5" fmla="*/ 0 h 9753600"/>
              <a:gd name="connsiteX6" fmla="*/ 13004800 w 13004800"/>
              <a:gd name="connsiteY6" fmla="*/ 0 h 9753600"/>
              <a:gd name="connsiteX7" fmla="*/ 13004800 w 13004800"/>
              <a:gd name="connsiteY7" fmla="*/ 9753600 h 9753600"/>
              <a:gd name="connsiteX8" fmla="*/ 0 w 13004800"/>
              <a:gd name="connsiteY8" fmla="*/ 9753600 h 9753600"/>
              <a:gd name="connsiteX9" fmla="*/ 0 w 13004800"/>
              <a:gd name="connsiteY9" fmla="*/ 0 h 9753600"/>
              <a:gd name="connsiteX0" fmla="*/ 780829 w 13004800"/>
              <a:gd name="connsiteY0" fmla="*/ 1 h 9753600"/>
              <a:gd name="connsiteX1" fmla="*/ 788527 w 13004800"/>
              <a:gd name="connsiteY1" fmla="*/ 1518087 h 9753600"/>
              <a:gd name="connsiteX2" fmla="*/ 5519379 w 13004800"/>
              <a:gd name="connsiteY2" fmla="*/ 1510390 h 9753600"/>
              <a:gd name="connsiteX3" fmla="*/ 5527076 w 13004800"/>
              <a:gd name="connsiteY3" fmla="*/ 1 h 9753600"/>
              <a:gd name="connsiteX4" fmla="*/ 780829 w 13004800"/>
              <a:gd name="connsiteY4" fmla="*/ 1 h 9753600"/>
              <a:gd name="connsiteX5" fmla="*/ 0 w 13004800"/>
              <a:gd name="connsiteY5" fmla="*/ 0 h 9753600"/>
              <a:gd name="connsiteX6" fmla="*/ 13004800 w 13004800"/>
              <a:gd name="connsiteY6" fmla="*/ 0 h 9753600"/>
              <a:gd name="connsiteX7" fmla="*/ 13004800 w 13004800"/>
              <a:gd name="connsiteY7" fmla="*/ 9753600 h 9753600"/>
              <a:gd name="connsiteX8" fmla="*/ 0 w 13004800"/>
              <a:gd name="connsiteY8" fmla="*/ 9753600 h 9753600"/>
              <a:gd name="connsiteX9" fmla="*/ 0 w 13004800"/>
              <a:gd name="connsiteY9" fmla="*/ 0 h 9753600"/>
              <a:gd name="connsiteX0" fmla="*/ 780829 w 13004800"/>
              <a:gd name="connsiteY0" fmla="*/ 1 h 9753600"/>
              <a:gd name="connsiteX1" fmla="*/ 788527 w 13004800"/>
              <a:gd name="connsiteY1" fmla="*/ 1518087 h 9753600"/>
              <a:gd name="connsiteX2" fmla="*/ 5519379 w 13004800"/>
              <a:gd name="connsiteY2" fmla="*/ 1402637 h 9753600"/>
              <a:gd name="connsiteX3" fmla="*/ 5527076 w 13004800"/>
              <a:gd name="connsiteY3" fmla="*/ 1 h 9753600"/>
              <a:gd name="connsiteX4" fmla="*/ 780829 w 13004800"/>
              <a:gd name="connsiteY4" fmla="*/ 1 h 9753600"/>
              <a:gd name="connsiteX5" fmla="*/ 0 w 13004800"/>
              <a:gd name="connsiteY5" fmla="*/ 0 h 9753600"/>
              <a:gd name="connsiteX6" fmla="*/ 13004800 w 13004800"/>
              <a:gd name="connsiteY6" fmla="*/ 0 h 9753600"/>
              <a:gd name="connsiteX7" fmla="*/ 13004800 w 13004800"/>
              <a:gd name="connsiteY7" fmla="*/ 9753600 h 9753600"/>
              <a:gd name="connsiteX8" fmla="*/ 0 w 13004800"/>
              <a:gd name="connsiteY8" fmla="*/ 9753600 h 9753600"/>
              <a:gd name="connsiteX9" fmla="*/ 0 w 13004800"/>
              <a:gd name="connsiteY9" fmla="*/ 0 h 9753600"/>
              <a:gd name="connsiteX0" fmla="*/ 780829 w 13004800"/>
              <a:gd name="connsiteY0" fmla="*/ 1 h 9753600"/>
              <a:gd name="connsiteX1" fmla="*/ 788527 w 13004800"/>
              <a:gd name="connsiteY1" fmla="*/ 1518087 h 9753600"/>
              <a:gd name="connsiteX2" fmla="*/ 5503985 w 13004800"/>
              <a:gd name="connsiteY2" fmla="*/ 1448817 h 9753600"/>
              <a:gd name="connsiteX3" fmla="*/ 5527076 w 13004800"/>
              <a:gd name="connsiteY3" fmla="*/ 1 h 9753600"/>
              <a:gd name="connsiteX4" fmla="*/ 780829 w 13004800"/>
              <a:gd name="connsiteY4" fmla="*/ 1 h 9753600"/>
              <a:gd name="connsiteX5" fmla="*/ 0 w 13004800"/>
              <a:gd name="connsiteY5" fmla="*/ 0 h 9753600"/>
              <a:gd name="connsiteX6" fmla="*/ 13004800 w 13004800"/>
              <a:gd name="connsiteY6" fmla="*/ 0 h 9753600"/>
              <a:gd name="connsiteX7" fmla="*/ 13004800 w 13004800"/>
              <a:gd name="connsiteY7" fmla="*/ 9753600 h 9753600"/>
              <a:gd name="connsiteX8" fmla="*/ 0 w 13004800"/>
              <a:gd name="connsiteY8" fmla="*/ 9753600 h 9753600"/>
              <a:gd name="connsiteX9" fmla="*/ 0 w 13004800"/>
              <a:gd name="connsiteY9" fmla="*/ 0 h 9753600"/>
              <a:gd name="connsiteX0" fmla="*/ 780829 w 13004800"/>
              <a:gd name="connsiteY0" fmla="*/ 1 h 9753600"/>
              <a:gd name="connsiteX1" fmla="*/ 788527 w 13004800"/>
              <a:gd name="connsiteY1" fmla="*/ 1518087 h 9753600"/>
              <a:gd name="connsiteX2" fmla="*/ 5511682 w 13004800"/>
              <a:gd name="connsiteY2" fmla="*/ 1510390 h 9753600"/>
              <a:gd name="connsiteX3" fmla="*/ 5527076 w 13004800"/>
              <a:gd name="connsiteY3" fmla="*/ 1 h 9753600"/>
              <a:gd name="connsiteX4" fmla="*/ 780829 w 13004800"/>
              <a:gd name="connsiteY4" fmla="*/ 1 h 9753600"/>
              <a:gd name="connsiteX5" fmla="*/ 0 w 13004800"/>
              <a:gd name="connsiteY5" fmla="*/ 0 h 9753600"/>
              <a:gd name="connsiteX6" fmla="*/ 13004800 w 13004800"/>
              <a:gd name="connsiteY6" fmla="*/ 0 h 9753600"/>
              <a:gd name="connsiteX7" fmla="*/ 13004800 w 13004800"/>
              <a:gd name="connsiteY7" fmla="*/ 9753600 h 9753600"/>
              <a:gd name="connsiteX8" fmla="*/ 0 w 13004800"/>
              <a:gd name="connsiteY8" fmla="*/ 9753600 h 9753600"/>
              <a:gd name="connsiteX9" fmla="*/ 0 w 13004800"/>
              <a:gd name="connsiteY9" fmla="*/ 0 h 9753600"/>
              <a:gd name="connsiteX0" fmla="*/ 780829 w 13004800"/>
              <a:gd name="connsiteY0" fmla="*/ 1 h 9753600"/>
              <a:gd name="connsiteX1" fmla="*/ 788527 w 13004800"/>
              <a:gd name="connsiteY1" fmla="*/ 1518087 h 9753600"/>
              <a:gd name="connsiteX2" fmla="*/ 5503985 w 13004800"/>
              <a:gd name="connsiteY2" fmla="*/ 1441120 h 9753600"/>
              <a:gd name="connsiteX3" fmla="*/ 5527076 w 13004800"/>
              <a:gd name="connsiteY3" fmla="*/ 1 h 9753600"/>
              <a:gd name="connsiteX4" fmla="*/ 780829 w 13004800"/>
              <a:gd name="connsiteY4" fmla="*/ 1 h 9753600"/>
              <a:gd name="connsiteX5" fmla="*/ 0 w 13004800"/>
              <a:gd name="connsiteY5" fmla="*/ 0 h 9753600"/>
              <a:gd name="connsiteX6" fmla="*/ 13004800 w 13004800"/>
              <a:gd name="connsiteY6" fmla="*/ 0 h 9753600"/>
              <a:gd name="connsiteX7" fmla="*/ 13004800 w 13004800"/>
              <a:gd name="connsiteY7" fmla="*/ 9753600 h 9753600"/>
              <a:gd name="connsiteX8" fmla="*/ 0 w 13004800"/>
              <a:gd name="connsiteY8" fmla="*/ 9753600 h 9753600"/>
              <a:gd name="connsiteX9" fmla="*/ 0 w 13004800"/>
              <a:gd name="connsiteY9" fmla="*/ 0 h 9753600"/>
              <a:gd name="connsiteX0" fmla="*/ 780829 w 13004800"/>
              <a:gd name="connsiteY0" fmla="*/ 1 h 9753600"/>
              <a:gd name="connsiteX1" fmla="*/ 788527 w 13004800"/>
              <a:gd name="connsiteY1" fmla="*/ 1518087 h 9753600"/>
              <a:gd name="connsiteX2" fmla="*/ 5511682 w 13004800"/>
              <a:gd name="connsiteY2" fmla="*/ 1518087 h 9753600"/>
              <a:gd name="connsiteX3" fmla="*/ 5527076 w 13004800"/>
              <a:gd name="connsiteY3" fmla="*/ 1 h 9753600"/>
              <a:gd name="connsiteX4" fmla="*/ 780829 w 13004800"/>
              <a:gd name="connsiteY4" fmla="*/ 1 h 9753600"/>
              <a:gd name="connsiteX5" fmla="*/ 0 w 13004800"/>
              <a:gd name="connsiteY5" fmla="*/ 0 h 9753600"/>
              <a:gd name="connsiteX6" fmla="*/ 13004800 w 13004800"/>
              <a:gd name="connsiteY6" fmla="*/ 0 h 9753600"/>
              <a:gd name="connsiteX7" fmla="*/ 13004800 w 13004800"/>
              <a:gd name="connsiteY7" fmla="*/ 9753600 h 9753600"/>
              <a:gd name="connsiteX8" fmla="*/ 0 w 13004800"/>
              <a:gd name="connsiteY8" fmla="*/ 9753600 h 9753600"/>
              <a:gd name="connsiteX9" fmla="*/ 0 w 13004800"/>
              <a:gd name="connsiteY9" fmla="*/ 0 h 975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004800" h="9753600">
                <a:moveTo>
                  <a:pt x="780829" y="1"/>
                </a:moveTo>
                <a:lnTo>
                  <a:pt x="788527" y="1518087"/>
                </a:lnTo>
                <a:lnTo>
                  <a:pt x="5511682" y="1518087"/>
                </a:lnTo>
                <a:cubicBezTo>
                  <a:pt x="5514248" y="1030017"/>
                  <a:pt x="5524510" y="488071"/>
                  <a:pt x="5527076" y="1"/>
                </a:cubicBezTo>
                <a:lnTo>
                  <a:pt x="780829" y="1"/>
                </a:lnTo>
                <a:close/>
                <a:moveTo>
                  <a:pt x="0" y="0"/>
                </a:moveTo>
                <a:lnTo>
                  <a:pt x="13004800" y="0"/>
                </a:lnTo>
                <a:lnTo>
                  <a:pt x="13004800" y="9753600"/>
                </a:lnTo>
                <a:lnTo>
                  <a:pt x="0" y="97536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1" name="Shape 51"/>
          <p:cNvSpPr>
            <a:spLocks noGrp="1"/>
          </p:cNvSpPr>
          <p:nvPr>
            <p:ph type="body" sz="quarter" idx="14"/>
          </p:nvPr>
        </p:nvSpPr>
        <p:spPr>
          <a:xfrm>
            <a:off x="2623352" y="496146"/>
            <a:ext cx="2480717" cy="536788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2800" cap="all" spc="140">
                <a:solidFill>
                  <a:srgbClr val="203665"/>
                </a:solidFill>
                <a:latin typeface="NotoSans-Medium"/>
                <a:ea typeface="NotoSans-Medium"/>
                <a:cs typeface="NotoSans-Medium"/>
                <a:sym typeface="NotoSans-Medium"/>
              </a:defRPr>
            </a:lvl1pPr>
          </a:lstStyle>
          <a:p>
            <a:r>
              <a:rPr dirty="0"/>
              <a:t>CAPTION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-357488" y="3095186"/>
            <a:ext cx="54715" cy="48560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7093" tIns="27093" rIns="27093" bIns="27093" numCol="1" spcCol="38100" rtlCol="0" anchor="ctr">
            <a:spAutoFit/>
          </a:bodyPr>
          <a:lstStyle/>
          <a:p>
            <a:pPr marL="0" marR="0" indent="0" algn="l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all" spc="140" normalizeH="0" baseline="0" dirty="0">
              <a:ln>
                <a:noFill/>
              </a:ln>
              <a:solidFill>
                <a:srgbClr val="153766"/>
              </a:solidFill>
              <a:effectLst/>
              <a:uFillTx/>
              <a:latin typeface="NotoSans-Medium"/>
              <a:ea typeface="NotoSans-Medium"/>
              <a:cs typeface="NotoSans-Medium"/>
              <a:sym typeface="NotoSans-Medium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933229" y="152401"/>
            <a:ext cx="4746247" cy="1533480"/>
          </a:xfrm>
          <a:prstGeom prst="rect">
            <a:avLst/>
          </a:prstGeom>
          <a:noFill/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>
          <a:xfrm>
            <a:off x="2499817" y="9040813"/>
            <a:ext cx="2925762" cy="519112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39B705D2-66CC-4EC5-81A7-F0EA2C297C94}" type="datetimeFigureOut">
              <a:rPr lang="ko-KR" altLang="en-US" smtClean="0"/>
              <a:pPr/>
              <a:t>2019-02-20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5627077" y="9040813"/>
            <a:ext cx="6037384" cy="519112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11887200" y="9040813"/>
            <a:ext cx="845157" cy="519112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C85BF77-9693-4D21-B4F7-5426E88657C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spd="med"/>
  <p:txStyles>
    <p:titleStyle>
      <a:lvl1pPr marL="0" marR="0" indent="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rgbClr val="53585F"/>
          </a:solidFill>
          <a:uFillTx/>
          <a:latin typeface="Noto Sans CJK KR Regular"/>
          <a:ea typeface="Noto Sans CJK KR Regular"/>
          <a:cs typeface="Noto Sans CJK KR Regular"/>
          <a:sym typeface="Noto Sans CJK KR Regular"/>
        </a:defRPr>
      </a:lvl1pPr>
      <a:lvl2pPr marL="0" marR="0" indent="22860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rgbClr val="53585F"/>
          </a:solidFill>
          <a:uFillTx/>
          <a:latin typeface="Noto Sans CJK KR Regular"/>
          <a:ea typeface="Noto Sans CJK KR Regular"/>
          <a:cs typeface="Noto Sans CJK KR Regular"/>
          <a:sym typeface="Noto Sans CJK KR Regular"/>
        </a:defRPr>
      </a:lvl2pPr>
      <a:lvl3pPr marL="0" marR="0" indent="45720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rgbClr val="53585F"/>
          </a:solidFill>
          <a:uFillTx/>
          <a:latin typeface="Noto Sans CJK KR Regular"/>
          <a:ea typeface="Noto Sans CJK KR Regular"/>
          <a:cs typeface="Noto Sans CJK KR Regular"/>
          <a:sym typeface="Noto Sans CJK KR Regular"/>
        </a:defRPr>
      </a:lvl3pPr>
      <a:lvl4pPr marL="0" marR="0" indent="68580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rgbClr val="53585F"/>
          </a:solidFill>
          <a:uFillTx/>
          <a:latin typeface="Noto Sans CJK KR Regular"/>
          <a:ea typeface="Noto Sans CJK KR Regular"/>
          <a:cs typeface="Noto Sans CJK KR Regular"/>
          <a:sym typeface="Noto Sans CJK KR Regular"/>
        </a:defRPr>
      </a:lvl4pPr>
      <a:lvl5pPr marL="0" marR="0" indent="91440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rgbClr val="53585F"/>
          </a:solidFill>
          <a:uFillTx/>
          <a:latin typeface="Noto Sans CJK KR Regular"/>
          <a:ea typeface="Noto Sans CJK KR Regular"/>
          <a:cs typeface="Noto Sans CJK KR Regular"/>
          <a:sym typeface="Noto Sans CJK KR Regular"/>
        </a:defRPr>
      </a:lvl5pPr>
      <a:lvl6pPr marL="0" marR="0" indent="114300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rgbClr val="53585F"/>
          </a:solidFill>
          <a:uFillTx/>
          <a:latin typeface="Noto Sans CJK KR Regular"/>
          <a:ea typeface="Noto Sans CJK KR Regular"/>
          <a:cs typeface="Noto Sans CJK KR Regular"/>
          <a:sym typeface="Noto Sans CJK KR Regular"/>
        </a:defRPr>
      </a:lvl6pPr>
      <a:lvl7pPr marL="0" marR="0" indent="137160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rgbClr val="53585F"/>
          </a:solidFill>
          <a:uFillTx/>
          <a:latin typeface="Noto Sans CJK KR Regular"/>
          <a:ea typeface="Noto Sans CJK KR Regular"/>
          <a:cs typeface="Noto Sans CJK KR Regular"/>
          <a:sym typeface="Noto Sans CJK KR Regular"/>
        </a:defRPr>
      </a:lvl7pPr>
      <a:lvl8pPr marL="0" marR="0" indent="160020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rgbClr val="53585F"/>
          </a:solidFill>
          <a:uFillTx/>
          <a:latin typeface="Noto Sans CJK KR Regular"/>
          <a:ea typeface="Noto Sans CJK KR Regular"/>
          <a:cs typeface="Noto Sans CJK KR Regular"/>
          <a:sym typeface="Noto Sans CJK KR Regular"/>
        </a:defRPr>
      </a:lvl8pPr>
      <a:lvl9pPr marL="0" marR="0" indent="182880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rgbClr val="53585F"/>
          </a:solidFill>
          <a:uFillTx/>
          <a:latin typeface="Noto Sans CJK KR Regular"/>
          <a:ea typeface="Noto Sans CJK KR Regular"/>
          <a:cs typeface="Noto Sans CJK KR Regular"/>
          <a:sym typeface="Noto Sans CJK KR Regular"/>
        </a:defRPr>
      </a:lvl9pPr>
    </p:titleStyle>
    <p:bodyStyle>
      <a:lvl1pPr marL="297179" marR="0" indent="-297179" algn="l" defTabSz="587022" rtl="0" latinLnBrk="0">
        <a:lnSpc>
          <a:spcPct val="140000"/>
        </a:lnSpc>
        <a:spcBef>
          <a:spcPts val="200"/>
        </a:spcBef>
        <a:spcAft>
          <a:spcPts val="0"/>
        </a:spcAft>
        <a:buClrTx/>
        <a:buSzPct val="7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53585F"/>
          </a:solidFill>
          <a:uFillTx/>
          <a:latin typeface="Noto Sans CJK KR Regular"/>
          <a:ea typeface="Noto Sans CJK KR Regular"/>
          <a:cs typeface="Noto Sans CJK KR Regular"/>
          <a:sym typeface="Noto Sans CJK KR Regular"/>
        </a:defRPr>
      </a:lvl1pPr>
      <a:lvl2pPr marL="854807" marR="0" indent="-219807" algn="l" defTabSz="587022" rtl="0" latinLnBrk="0">
        <a:lnSpc>
          <a:spcPct val="140000"/>
        </a:lnSpc>
        <a:spcBef>
          <a:spcPts val="200"/>
        </a:spcBef>
        <a:spcAft>
          <a:spcPts val="0"/>
        </a:spcAft>
        <a:buClrTx/>
        <a:buSzPct val="7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53585F"/>
          </a:solidFill>
          <a:uFillTx/>
          <a:latin typeface="Noto Sans CJK KR Regular"/>
          <a:ea typeface="Noto Sans CJK KR Regular"/>
          <a:cs typeface="Noto Sans CJK KR Regular"/>
          <a:sym typeface="Noto Sans CJK KR Regular"/>
        </a:defRPr>
      </a:lvl2pPr>
      <a:lvl3pPr marL="1489807" marR="0" indent="-219807" algn="l" defTabSz="587022" rtl="0" latinLnBrk="0">
        <a:lnSpc>
          <a:spcPct val="140000"/>
        </a:lnSpc>
        <a:spcBef>
          <a:spcPts val="200"/>
        </a:spcBef>
        <a:spcAft>
          <a:spcPts val="0"/>
        </a:spcAft>
        <a:buClrTx/>
        <a:buSzPct val="7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53585F"/>
          </a:solidFill>
          <a:uFillTx/>
          <a:latin typeface="Noto Sans CJK KR Regular"/>
          <a:ea typeface="Noto Sans CJK KR Regular"/>
          <a:cs typeface="Noto Sans CJK KR Regular"/>
          <a:sym typeface="Noto Sans CJK KR Regular"/>
        </a:defRPr>
      </a:lvl3pPr>
      <a:lvl4pPr marL="2124807" marR="0" indent="-219807" algn="l" defTabSz="587022" rtl="0" latinLnBrk="0">
        <a:lnSpc>
          <a:spcPct val="140000"/>
        </a:lnSpc>
        <a:spcBef>
          <a:spcPts val="200"/>
        </a:spcBef>
        <a:spcAft>
          <a:spcPts val="0"/>
        </a:spcAft>
        <a:buClrTx/>
        <a:buSzPct val="7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53585F"/>
          </a:solidFill>
          <a:uFillTx/>
          <a:latin typeface="Noto Sans CJK KR Regular"/>
          <a:ea typeface="Noto Sans CJK KR Regular"/>
          <a:cs typeface="Noto Sans CJK KR Regular"/>
          <a:sym typeface="Noto Sans CJK KR Regular"/>
        </a:defRPr>
      </a:lvl4pPr>
      <a:lvl5pPr marL="2759807" marR="0" indent="-219807" algn="l" defTabSz="587022" rtl="0" latinLnBrk="0">
        <a:lnSpc>
          <a:spcPct val="140000"/>
        </a:lnSpc>
        <a:spcBef>
          <a:spcPts val="200"/>
        </a:spcBef>
        <a:spcAft>
          <a:spcPts val="0"/>
        </a:spcAft>
        <a:buClrTx/>
        <a:buSzPct val="7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53585F"/>
          </a:solidFill>
          <a:uFillTx/>
          <a:latin typeface="Noto Sans CJK KR Regular"/>
          <a:ea typeface="Noto Sans CJK KR Regular"/>
          <a:cs typeface="Noto Sans CJK KR Regular"/>
          <a:sym typeface="Noto Sans CJK KR Regular"/>
        </a:defRPr>
      </a:lvl5pPr>
      <a:lvl6pPr marL="3394807" marR="0" indent="-219807" algn="l" defTabSz="587022" rtl="0" latinLnBrk="0">
        <a:lnSpc>
          <a:spcPct val="140000"/>
        </a:lnSpc>
        <a:spcBef>
          <a:spcPts val="200"/>
        </a:spcBef>
        <a:spcAft>
          <a:spcPts val="0"/>
        </a:spcAft>
        <a:buClrTx/>
        <a:buSzPct val="7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53585F"/>
          </a:solidFill>
          <a:uFillTx/>
          <a:latin typeface="Noto Sans CJK KR Regular"/>
          <a:ea typeface="Noto Sans CJK KR Regular"/>
          <a:cs typeface="Noto Sans CJK KR Regular"/>
          <a:sym typeface="Noto Sans CJK KR Regular"/>
        </a:defRPr>
      </a:lvl6pPr>
      <a:lvl7pPr marL="4029807" marR="0" indent="-219807" algn="l" defTabSz="587022" rtl="0" latinLnBrk="0">
        <a:lnSpc>
          <a:spcPct val="140000"/>
        </a:lnSpc>
        <a:spcBef>
          <a:spcPts val="200"/>
        </a:spcBef>
        <a:spcAft>
          <a:spcPts val="0"/>
        </a:spcAft>
        <a:buClrTx/>
        <a:buSzPct val="7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53585F"/>
          </a:solidFill>
          <a:uFillTx/>
          <a:latin typeface="Noto Sans CJK KR Regular"/>
          <a:ea typeface="Noto Sans CJK KR Regular"/>
          <a:cs typeface="Noto Sans CJK KR Regular"/>
          <a:sym typeface="Noto Sans CJK KR Regular"/>
        </a:defRPr>
      </a:lvl7pPr>
      <a:lvl8pPr marL="4664807" marR="0" indent="-219807" algn="l" defTabSz="587022" rtl="0" latinLnBrk="0">
        <a:lnSpc>
          <a:spcPct val="140000"/>
        </a:lnSpc>
        <a:spcBef>
          <a:spcPts val="200"/>
        </a:spcBef>
        <a:spcAft>
          <a:spcPts val="0"/>
        </a:spcAft>
        <a:buClrTx/>
        <a:buSzPct val="7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53585F"/>
          </a:solidFill>
          <a:uFillTx/>
          <a:latin typeface="Noto Sans CJK KR Regular"/>
          <a:ea typeface="Noto Sans CJK KR Regular"/>
          <a:cs typeface="Noto Sans CJK KR Regular"/>
          <a:sym typeface="Noto Sans CJK KR Regular"/>
        </a:defRPr>
      </a:lvl8pPr>
      <a:lvl9pPr marL="5299807" marR="0" indent="-219807" algn="l" defTabSz="587022" rtl="0" latinLnBrk="0">
        <a:lnSpc>
          <a:spcPct val="140000"/>
        </a:lnSpc>
        <a:spcBef>
          <a:spcPts val="200"/>
        </a:spcBef>
        <a:spcAft>
          <a:spcPts val="0"/>
        </a:spcAft>
        <a:buClrTx/>
        <a:buSzPct val="7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53585F"/>
          </a:solidFill>
          <a:uFillTx/>
          <a:latin typeface="Noto Sans CJK KR Regular"/>
          <a:ea typeface="Noto Sans CJK KR Regular"/>
          <a:cs typeface="Noto Sans CJK KR Regular"/>
          <a:sym typeface="Noto Sans CJK KR Regular"/>
        </a:defRPr>
      </a:lvl9pPr>
    </p:bodyStyle>
    <p:otherStyle>
      <a:lvl1pPr marL="0" marR="0" indent="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7787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발전계획서(제목)</a:t>
            </a:r>
          </a:p>
        </p:txBody>
      </p:sp>
      <p:sp>
        <p:nvSpPr>
          <p:cNvPr id="62" name="Shape 62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600">
                <a:solidFill>
                  <a:srgbClr val="53585F"/>
                </a:solidFill>
              </a:defRPr>
            </a:lvl1pPr>
          </a:lstStyle>
          <a:p>
            <a:r>
              <a:t>미래혁신관 오프닝 (부제목)</a:t>
            </a:r>
          </a:p>
        </p:txBody>
      </p:sp>
      <p:sp>
        <p:nvSpPr>
          <p:cNvPr id="63" name="Shape 63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None/>
            </a:pPr>
            <a:r>
              <a:t>행정과 | 홍길동 과장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None/>
            </a:pPr>
            <a:r>
              <a:t>2018. 02.28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5869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half" idx="13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65674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81619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171174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153766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Noto Sans CJK KR Bold"/>
        <a:ea typeface="Noto Sans CJK KR Bold"/>
        <a:cs typeface="Noto Sans CJK KR Bold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127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27093" tIns="27093" rIns="27093" bIns="27093" numCol="1" spcCol="38100" rtlCol="0" anchor="ctr">
        <a:spAutoFit/>
      </a:bodyPr>
      <a:lstStyle>
        <a:defPPr marL="0" marR="0" indent="0" algn="ctr" defTabSz="5870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093" tIns="27093" rIns="27093" bIns="27093" numCol="1" spcCol="38100" rtlCol="0" anchor="ctr">
        <a:spAutoFit/>
      </a:bodyPr>
      <a:lstStyle>
        <a:defPPr marL="0" marR="0" indent="0" algn="l" defTabSz="5870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all" spc="140" normalizeH="0" baseline="0">
            <a:ln>
              <a:noFill/>
            </a:ln>
            <a:solidFill>
              <a:srgbClr val="153766"/>
            </a:solidFill>
            <a:effectLst/>
            <a:uFillTx/>
            <a:latin typeface="NotoSans-Medium"/>
            <a:ea typeface="NotoSans-Medium"/>
            <a:cs typeface="NotoSans-Medium"/>
            <a:sym typeface="NotoSans-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Noto Sans CJK KR Bold"/>
        <a:ea typeface="Noto Sans CJK KR Bold"/>
        <a:cs typeface="Noto Sans CJK KR Bold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127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27093" tIns="27093" rIns="27093" bIns="27093" numCol="1" spcCol="38100" rtlCol="0" anchor="ctr">
        <a:spAutoFit/>
      </a:bodyPr>
      <a:lstStyle>
        <a:defPPr marL="0" marR="0" indent="0" algn="ctr" defTabSz="5870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093" tIns="27093" rIns="27093" bIns="27093" numCol="1" spcCol="38100" rtlCol="0" anchor="ctr">
        <a:spAutoFit/>
      </a:bodyPr>
      <a:lstStyle>
        <a:defPPr marL="0" marR="0" indent="0" algn="l" defTabSz="5870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all" spc="140" normalizeH="0" baseline="0">
            <a:ln>
              <a:noFill/>
            </a:ln>
            <a:solidFill>
              <a:srgbClr val="153766"/>
            </a:solidFill>
            <a:effectLst/>
            <a:uFillTx/>
            <a:latin typeface="NotoSans-Medium"/>
            <a:ea typeface="NotoSans-Medium"/>
            <a:cs typeface="NotoSans-Medium"/>
            <a:sym typeface="NotoSans-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16</Words>
  <Application>Microsoft Office PowerPoint</Application>
  <PresentationFormat>사용자 지정</PresentationFormat>
  <Paragraphs>4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2" baseType="lpstr">
      <vt:lpstr>Helvetica Light</vt:lpstr>
      <vt:lpstr>Helvetica Neue</vt:lpstr>
      <vt:lpstr>Noto Sans CJK KR Bold</vt:lpstr>
      <vt:lpstr>Noto Sans CJK KR Regular</vt:lpstr>
      <vt:lpstr>NotoSans-Medium</vt:lpstr>
      <vt:lpstr>White</vt:lpstr>
      <vt:lpstr>PowerPoint 프레젠테이션</vt:lpstr>
      <vt:lpstr>발전계획서(제목)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발전계획서(제목)</dc:title>
  <cp:lastModifiedBy>Windows 사용자</cp:lastModifiedBy>
  <cp:revision>6</cp:revision>
  <dcterms:modified xsi:type="dcterms:W3CDTF">2019-02-20T01:33:18Z</dcterms:modified>
</cp:coreProperties>
</file>