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4" r:id="rId2"/>
    <p:sldId id="275" r:id="rId3"/>
    <p:sldId id="276" r:id="rId4"/>
    <p:sldId id="277" r:id="rId5"/>
    <p:sldId id="267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1pPr>
    <a:lvl2pPr marL="0" marR="0" indent="2286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2pPr>
    <a:lvl3pPr marL="0" marR="0" indent="4572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3pPr>
    <a:lvl4pPr marL="0" marR="0" indent="6858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4pPr>
    <a:lvl5pPr marL="0" marR="0" indent="9144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5pPr>
    <a:lvl6pPr marL="0" marR="0" indent="11430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6pPr>
    <a:lvl7pPr marL="0" marR="0" indent="13716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7pPr>
    <a:lvl8pPr marL="0" marR="0" indent="16002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8pPr>
    <a:lvl9pPr marL="0" marR="0" indent="1828800" algn="l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all" spc="14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80" y="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E503-89B6-2A4D-B221-3E9CDD291C0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8142E-1B6A-2F47-9A28-BA3A5F9DD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3021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HE USW TYPE_STANDARD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0"/>
            <a:ext cx="13004800" cy="9752840"/>
          </a:xfrm>
          <a:prstGeom prst="rect">
            <a:avLst/>
          </a:prstGeom>
          <a:ln w="3175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994015" y="2502111"/>
            <a:ext cx="3893070" cy="1370543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  <a:sym typeface="Noto Sans CJK KR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994015" y="3870113"/>
            <a:ext cx="3893070" cy="6453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endParaRPr dirty="0"/>
          </a:p>
        </p:txBody>
      </p:sp>
      <p:sp>
        <p:nvSpPr>
          <p:cNvPr id="15" name="Shape 15"/>
          <p:cNvSpPr>
            <a:spLocks noGrp="1"/>
          </p:cNvSpPr>
          <p:nvPr>
            <p:ph type="body" sz="quarter" idx="14"/>
          </p:nvPr>
        </p:nvSpPr>
        <p:spPr>
          <a:xfrm>
            <a:off x="1994015" y="5518432"/>
            <a:ext cx="3893070" cy="9076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228600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685800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3004800" cy="9753600"/>
          </a:xfrm>
          <a:custGeom>
            <a:avLst/>
            <a:gdLst>
              <a:gd name="connsiteX0" fmla="*/ 737425 w 13004800"/>
              <a:gd name="connsiteY0" fmla="*/ 1085582 h 9753600"/>
              <a:gd name="connsiteX1" fmla="*/ 737425 w 13004800"/>
              <a:gd name="connsiteY1" fmla="*/ 7015321 h 9753600"/>
              <a:gd name="connsiteX2" fmla="*/ 8121919 w 13004800"/>
              <a:gd name="connsiteY2" fmla="*/ 7015321 h 9753600"/>
              <a:gd name="connsiteX3" fmla="*/ 7958047 w 13004800"/>
              <a:gd name="connsiteY3" fmla="*/ 1208479 h 9753600"/>
              <a:gd name="connsiteX4" fmla="*/ 737425 w 13004800"/>
              <a:gd name="connsiteY4" fmla="*/ 1085582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37425 w 13004800"/>
              <a:gd name="connsiteY0" fmla="*/ 1085582 h 9753600"/>
              <a:gd name="connsiteX1" fmla="*/ 737425 w 13004800"/>
              <a:gd name="connsiteY1" fmla="*/ 7015321 h 9753600"/>
              <a:gd name="connsiteX2" fmla="*/ 8121919 w 13004800"/>
              <a:gd name="connsiteY2" fmla="*/ 7015321 h 9753600"/>
              <a:gd name="connsiteX3" fmla="*/ 8101435 w 13004800"/>
              <a:gd name="connsiteY3" fmla="*/ 1085583 h 9753600"/>
              <a:gd name="connsiteX4" fmla="*/ 737425 w 13004800"/>
              <a:gd name="connsiteY4" fmla="*/ 1085582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37425 w 13004800"/>
              <a:gd name="connsiteY0" fmla="*/ 1085582 h 9753600"/>
              <a:gd name="connsiteX1" fmla="*/ 737425 w 13004800"/>
              <a:gd name="connsiteY1" fmla="*/ 7015321 h 9753600"/>
              <a:gd name="connsiteX2" fmla="*/ 8316517 w 13004800"/>
              <a:gd name="connsiteY2" fmla="*/ 7414733 h 9753600"/>
              <a:gd name="connsiteX3" fmla="*/ 8101435 w 13004800"/>
              <a:gd name="connsiteY3" fmla="*/ 1085583 h 9753600"/>
              <a:gd name="connsiteX4" fmla="*/ 737425 w 13004800"/>
              <a:gd name="connsiteY4" fmla="*/ 1085582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37425 w 13004800"/>
              <a:gd name="connsiteY0" fmla="*/ 1085582 h 9753600"/>
              <a:gd name="connsiteX1" fmla="*/ 737425 w 13004800"/>
              <a:gd name="connsiteY1" fmla="*/ 7015321 h 9753600"/>
              <a:gd name="connsiteX2" fmla="*/ 8121919 w 13004800"/>
              <a:gd name="connsiteY2" fmla="*/ 7015320 h 9753600"/>
              <a:gd name="connsiteX3" fmla="*/ 8101435 w 13004800"/>
              <a:gd name="connsiteY3" fmla="*/ 1085583 h 9753600"/>
              <a:gd name="connsiteX4" fmla="*/ 737425 w 13004800"/>
              <a:gd name="connsiteY4" fmla="*/ 1085582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37425 w 13004800"/>
              <a:gd name="connsiteY0" fmla="*/ 1085582 h 9753600"/>
              <a:gd name="connsiteX1" fmla="*/ 737425 w 13004800"/>
              <a:gd name="connsiteY1" fmla="*/ 7015321 h 9753600"/>
              <a:gd name="connsiteX2" fmla="*/ 8009257 w 13004800"/>
              <a:gd name="connsiteY2" fmla="*/ 7015320 h 9753600"/>
              <a:gd name="connsiteX3" fmla="*/ 8101435 w 13004800"/>
              <a:gd name="connsiteY3" fmla="*/ 1085583 h 9753600"/>
              <a:gd name="connsiteX4" fmla="*/ 737425 w 13004800"/>
              <a:gd name="connsiteY4" fmla="*/ 1085582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37425 w 13004800"/>
              <a:gd name="connsiteY0" fmla="*/ 1085582 h 9753600"/>
              <a:gd name="connsiteX1" fmla="*/ 737425 w 13004800"/>
              <a:gd name="connsiteY1" fmla="*/ 7015321 h 9753600"/>
              <a:gd name="connsiteX2" fmla="*/ 8111677 w 13004800"/>
              <a:gd name="connsiteY2" fmla="*/ 6994838 h 9753600"/>
              <a:gd name="connsiteX3" fmla="*/ 8101435 w 13004800"/>
              <a:gd name="connsiteY3" fmla="*/ 1085583 h 9753600"/>
              <a:gd name="connsiteX4" fmla="*/ 737425 w 13004800"/>
              <a:gd name="connsiteY4" fmla="*/ 1085582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  <a:gd name="connsiteX0" fmla="*/ 737425 w 13004800"/>
              <a:gd name="connsiteY0" fmla="*/ 1085582 h 9753600"/>
              <a:gd name="connsiteX1" fmla="*/ 737425 w 13004800"/>
              <a:gd name="connsiteY1" fmla="*/ 7015321 h 9753600"/>
              <a:gd name="connsiteX2" fmla="*/ 8111677 w 13004800"/>
              <a:gd name="connsiteY2" fmla="*/ 6994838 h 9753600"/>
              <a:gd name="connsiteX3" fmla="*/ 8101435 w 13004800"/>
              <a:gd name="connsiteY3" fmla="*/ 1085583 h 9753600"/>
              <a:gd name="connsiteX4" fmla="*/ 737425 w 13004800"/>
              <a:gd name="connsiteY4" fmla="*/ 1085582 h 9753600"/>
              <a:gd name="connsiteX5" fmla="*/ 0 w 13004800"/>
              <a:gd name="connsiteY5" fmla="*/ 0 h 9753600"/>
              <a:gd name="connsiteX6" fmla="*/ 13004800 w 13004800"/>
              <a:gd name="connsiteY6" fmla="*/ 0 h 9753600"/>
              <a:gd name="connsiteX7" fmla="*/ 13004800 w 13004800"/>
              <a:gd name="connsiteY7" fmla="*/ 9753600 h 9753600"/>
              <a:gd name="connsiteX8" fmla="*/ 0 w 13004800"/>
              <a:gd name="connsiteY8" fmla="*/ 9753600 h 9753600"/>
              <a:gd name="connsiteX9" fmla="*/ 0 w 13004800"/>
              <a:gd name="connsiteY9" fmla="*/ 0 h 97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4800" h="9753600">
                <a:moveTo>
                  <a:pt x="737425" y="1085582"/>
                </a:moveTo>
                <a:lnTo>
                  <a:pt x="737425" y="7015321"/>
                </a:lnTo>
                <a:lnTo>
                  <a:pt x="8111677" y="6994838"/>
                </a:lnTo>
                <a:cubicBezTo>
                  <a:pt x="8111677" y="5018258"/>
                  <a:pt x="8101435" y="3062163"/>
                  <a:pt x="8101435" y="1085583"/>
                </a:cubicBezTo>
                <a:lnTo>
                  <a:pt x="737425" y="1085582"/>
                </a:lnTo>
                <a:close/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HE USW TYPE_STANDARD-04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0"/>
            <a:ext cx="13004800" cy="9752840"/>
          </a:xfrm>
          <a:prstGeom prst="rect">
            <a:avLst/>
          </a:prstGeom>
          <a:ln w="3175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154852" y="1874640"/>
            <a:ext cx="2524883" cy="752605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1154853" y="2779601"/>
            <a:ext cx="2524883" cy="45906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  <a:lvl2pPr marL="810846" indent="-175846">
              <a:lnSpc>
                <a:spcPct val="100000"/>
              </a:lnSpc>
              <a:defRPr>
                <a:solidFill>
                  <a:srgbClr val="FFFFFF"/>
                </a:solidFill>
              </a:defRPr>
            </a:lvl2pPr>
            <a:lvl3pPr marL="1445846" indent="-175846">
              <a:lnSpc>
                <a:spcPct val="100000"/>
              </a:lnSpc>
              <a:defRPr>
                <a:solidFill>
                  <a:srgbClr val="FFFFFF"/>
                </a:solidFill>
              </a:defRPr>
            </a:lvl3pPr>
            <a:lvl4pPr marL="2080846" indent="-175846">
              <a:lnSpc>
                <a:spcPct val="100000"/>
              </a:lnSpc>
              <a:defRPr>
                <a:solidFill>
                  <a:srgbClr val="FFFFFF"/>
                </a:solidFill>
              </a:defRPr>
            </a:lvl4pPr>
            <a:lvl5pPr marL="2715846" indent="-175846">
              <a:lnSpc>
                <a:spcPct val="100000"/>
              </a:lnSpc>
              <a:defRPr>
                <a:solidFill>
                  <a:srgbClr val="FFFFFF"/>
                </a:solidFill>
              </a:defRPr>
            </a:lvl5pPr>
          </a:lstStyle>
          <a:p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401487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4014870" y="9753600"/>
                </a:lnTo>
                <a:close/>
                <a:moveTo>
                  <a:pt x="0" y="0"/>
                </a:moveTo>
                <a:lnTo>
                  <a:pt x="737425" y="0"/>
                </a:lnTo>
                <a:lnTo>
                  <a:pt x="737425" y="9753600"/>
                </a:lnTo>
                <a:lnTo>
                  <a:pt x="0" y="9753600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4280626" y="9052799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7398328" y="9052799"/>
            <a:ext cx="4384396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3"/>
          </p:nvPr>
        </p:nvSpPr>
        <p:spPr>
          <a:xfrm>
            <a:off x="11974664" y="9058581"/>
            <a:ext cx="533929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sz="half" idx="14"/>
          </p:nvPr>
        </p:nvSpPr>
        <p:spPr>
          <a:xfrm>
            <a:off x="1131146" y="3765484"/>
            <a:ext cx="10742508" cy="4197674"/>
          </a:xfrm>
          <a:prstGeom prst="rect">
            <a:avLst/>
          </a:prstGeom>
        </p:spPr>
        <p:txBody>
          <a:bodyPr/>
          <a:lstStyle/>
          <a:p>
            <a:pPr marL="200025" indent="-200025">
              <a:lnSpc>
                <a:spcPct val="100000"/>
              </a:lnSpc>
            </a:pPr>
            <a:endParaRPr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131888" y="2860675"/>
            <a:ext cx="10741025" cy="792163"/>
          </a:xfrm>
        </p:spPr>
        <p:txBody>
          <a:bodyPr vert="horz">
            <a:normAutofit/>
          </a:bodyPr>
          <a:lstStyle>
            <a:lvl1pPr>
              <a:defRPr sz="3890"/>
            </a:lvl1pPr>
          </a:lstStyle>
          <a:p>
            <a:pPr marL="0" indent="0" defTabSz="475487">
              <a:lnSpc>
                <a:spcPct val="100000"/>
              </a:lnSpc>
              <a:spcBef>
                <a:spcPts val="0"/>
              </a:spcBef>
              <a:buSzTx/>
              <a:buNone/>
              <a:defRPr sz="3888"/>
            </a:pP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>
          <a:xfrm>
            <a:off x="4280626" y="9052799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7398328" y="9052799"/>
            <a:ext cx="4384396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>
          <a:xfrm>
            <a:off x="11974664" y="9058581"/>
            <a:ext cx="533929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&amp; Pic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pic" sz="half" idx="13" hasCustomPrompt="1"/>
          </p:nvPr>
        </p:nvSpPr>
        <p:spPr>
          <a:xfrm>
            <a:off x="6488181" y="1818596"/>
            <a:ext cx="5961789" cy="70815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45" name="Shape 45"/>
          <p:cNvSpPr>
            <a:spLocks noGrp="1"/>
          </p:cNvSpPr>
          <p:nvPr>
            <p:ph type="body" sz="quarter" idx="15"/>
          </p:nvPr>
        </p:nvSpPr>
        <p:spPr>
          <a:xfrm>
            <a:off x="1131146" y="3765484"/>
            <a:ext cx="4443996" cy="4197674"/>
          </a:xfrm>
          <a:prstGeom prst="rect">
            <a:avLst/>
          </a:prstGeom>
        </p:spPr>
        <p:txBody>
          <a:bodyPr/>
          <a:lstStyle/>
          <a:p>
            <a:pPr marL="200025" indent="-200025">
              <a:lnSpc>
                <a:spcPct val="100000"/>
              </a:lnSpc>
            </a:pP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131889" y="2860675"/>
            <a:ext cx="4443254" cy="792163"/>
          </a:xfrm>
        </p:spPr>
        <p:txBody>
          <a:bodyPr vert="horz">
            <a:normAutofit/>
          </a:bodyPr>
          <a:lstStyle>
            <a:lvl1pPr>
              <a:defRPr sz="3890"/>
            </a:lvl1pPr>
          </a:lstStyle>
          <a:p>
            <a:pPr marL="0" indent="0" defTabSz="475487">
              <a:lnSpc>
                <a:spcPct val="100000"/>
              </a:lnSpc>
              <a:spcBef>
                <a:spcPts val="0"/>
              </a:spcBef>
              <a:buSzTx/>
              <a:buNone/>
              <a:defRPr sz="3888"/>
            </a:pPr>
            <a:endParaRPr 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1"/>
          </p:nvPr>
        </p:nvSpPr>
        <p:spPr>
          <a:xfrm>
            <a:off x="4280626" y="9052799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7398328" y="9052799"/>
            <a:ext cx="4384396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7"/>
          </p:nvPr>
        </p:nvSpPr>
        <p:spPr>
          <a:xfrm>
            <a:off x="11974664" y="9058581"/>
            <a:ext cx="533929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THE USW TYPE_STANDARD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" y="0"/>
            <a:ext cx="13001754" cy="9753600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636"/>
            <a:ext cx="13004800" cy="8636965"/>
          </a:xfrm>
          <a:custGeom>
            <a:avLst/>
            <a:gdLst/>
            <a:ahLst/>
            <a:cxnLst/>
            <a:rect l="l" t="t" r="r" b="b"/>
            <a:pathLst>
              <a:path w="13004800" h="8636965">
                <a:moveTo>
                  <a:pt x="13004800" y="0"/>
                </a:moveTo>
                <a:lnTo>
                  <a:pt x="13004800" y="8636965"/>
                </a:lnTo>
                <a:lnTo>
                  <a:pt x="0" y="8636965"/>
                </a:lnTo>
                <a:lnTo>
                  <a:pt x="0" y="9913"/>
                </a:lnTo>
                <a:lnTo>
                  <a:pt x="737424" y="9913"/>
                </a:lnTo>
                <a:lnTo>
                  <a:pt x="737424" y="388843"/>
                </a:lnTo>
                <a:lnTo>
                  <a:pt x="4025111" y="388843"/>
                </a:lnTo>
                <a:lnTo>
                  <a:pt x="4025111" y="9913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481375" y="4895362"/>
            <a:ext cx="54715" cy="48560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140" normalizeH="0" baseline="0" dirty="0">
              <a:ln>
                <a:noFill/>
              </a:ln>
              <a:solidFill>
                <a:srgbClr val="153766"/>
              </a:solidFill>
              <a:effectLst/>
              <a:uFillTx/>
              <a:latin typeface="NotoSans-Medium"/>
              <a:ea typeface="NotoSans-Medium"/>
              <a:cs typeface="NotoSans-Medium"/>
              <a:sym typeface="NotoSans-Medium"/>
            </a:endParaRP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1"/>
          </p:nvPr>
        </p:nvSpPr>
        <p:spPr>
          <a:xfrm>
            <a:off x="4280626" y="9052799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7398328" y="9052799"/>
            <a:ext cx="4384396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3"/>
          </p:nvPr>
        </p:nvSpPr>
        <p:spPr>
          <a:xfrm>
            <a:off x="11974664" y="9058581"/>
            <a:ext cx="533929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00853" y="1727199"/>
            <a:ext cx="11203094" cy="1219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7093" tIns="27093" rIns="27093" bIns="2709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00853" y="2946399"/>
            <a:ext cx="11203094" cy="4910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7093" tIns="27093" rIns="27093" bIns="27093">
            <a:normAutofit/>
          </a:bodyPr>
          <a:lstStyle>
            <a:lvl2pPr marL="961571" indent="-326571"/>
            <a:lvl3pPr marL="1596571" indent="-326571"/>
            <a:lvl4pPr marL="2231571" indent="-326571"/>
            <a:lvl5pPr marL="2866571" indent="-326571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>
            <a:spAutoFit/>
          </a:bodyPr>
          <a:lstStyle>
            <a:lvl1pPr algn="ctr">
              <a:defRPr sz="1600" cap="none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1pPr>
      <a:lvl2pPr marL="0" marR="0" indent="228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2pPr>
      <a:lvl3pPr marL="0" marR="0" indent="457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3pPr>
      <a:lvl4pPr marL="0" marR="0" indent="685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4pPr>
      <a:lvl5pPr marL="0" marR="0" indent="914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5pPr>
      <a:lvl6pPr marL="0" marR="0" indent="11430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6pPr>
      <a:lvl7pPr marL="0" marR="0" indent="1371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7pPr>
      <a:lvl8pPr marL="0" marR="0" indent="1600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8pPr>
      <a:lvl9pPr marL="0" marR="0" indent="1828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9pPr>
    </p:titleStyle>
    <p:bodyStyle>
      <a:lvl1pPr marL="297179" marR="0" indent="-297179" algn="l" defTabSz="587022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1pPr>
      <a:lvl2pPr marL="854807" marR="0" indent="-219807" algn="l" defTabSz="587022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2pPr>
      <a:lvl3pPr marL="1489807" marR="0" indent="-219807" algn="l" defTabSz="587022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3pPr>
      <a:lvl4pPr marL="2124807" marR="0" indent="-219807" algn="l" defTabSz="587022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4pPr>
      <a:lvl5pPr marL="2759807" marR="0" indent="-219807" algn="l" defTabSz="587022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5pPr>
      <a:lvl6pPr marL="3394807" marR="0" indent="-219807" algn="l" defTabSz="587022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6pPr>
      <a:lvl7pPr marL="4029807" marR="0" indent="-219807" algn="l" defTabSz="587022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7pPr>
      <a:lvl8pPr marL="4664807" marR="0" indent="-219807" algn="l" defTabSz="587022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8pPr>
      <a:lvl9pPr marL="5299807" marR="0" indent="-219807" algn="l" defTabSz="587022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9pPr>
    </p:bodyStyle>
    <p:other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3322162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626887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22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187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9431593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153766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oto Sans CJK KR Medium"/>
        <a:ea typeface="Noto Sans CJK KR Medium"/>
        <a:cs typeface="Noto Sans CJK KR Medi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140" normalizeH="0" baseline="0">
            <a:ln>
              <a:noFill/>
            </a:ln>
            <a:solidFill>
              <a:srgbClr val="153766"/>
            </a:solidFill>
            <a:effectLst/>
            <a:uFillTx/>
            <a:latin typeface="NotoSans-Medium"/>
            <a:ea typeface="NotoSans-Medium"/>
            <a:cs typeface="NotoSans-Medium"/>
            <a:sym typeface="NotoSans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oto Sans CJK KR Medium"/>
        <a:ea typeface="Noto Sans CJK KR Medium"/>
        <a:cs typeface="Noto Sans CJK KR Medi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140" normalizeH="0" baseline="0">
            <a:ln>
              <a:noFill/>
            </a:ln>
            <a:solidFill>
              <a:srgbClr val="153766"/>
            </a:solidFill>
            <a:effectLst/>
            <a:uFillTx/>
            <a:latin typeface="NotoSans-Medium"/>
            <a:ea typeface="NotoSans-Medium"/>
            <a:cs typeface="NotoSans-Medium"/>
            <a:sym typeface="NotoSans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사용자 지정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Helvetica Light</vt:lpstr>
      <vt:lpstr>Helvetica Neue</vt:lpstr>
      <vt:lpstr>Noto Sans CJK KR Medium</vt:lpstr>
      <vt:lpstr>Noto Sans CJK KR Regular</vt:lpstr>
      <vt:lpstr>NotoSans-Medium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사용자</cp:lastModifiedBy>
  <cp:revision>7</cp:revision>
  <dcterms:modified xsi:type="dcterms:W3CDTF">2019-02-20T01:33:46Z</dcterms:modified>
</cp:coreProperties>
</file>