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8" r:id="rId2"/>
    <p:sldId id="272" r:id="rId3"/>
    <p:sldId id="271" r:id="rId4"/>
    <p:sldId id="270" r:id="rId5"/>
    <p:sldId id="26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30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409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9477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89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SW TYPE WIDE2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"/>
            <a:ext cx="24384000" cy="137142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738779" y="3477021"/>
            <a:ext cx="7299506" cy="2569767"/>
          </a:xfrm>
          <a:prstGeom prst="rect">
            <a:avLst/>
          </a:prstGeom>
        </p:spPr>
        <p:txBody>
          <a:bodyPr anchor="b"/>
          <a:lstStyle>
            <a:lvl1pPr>
              <a:defRPr sz="7500">
                <a:solidFill>
                  <a:srgbClr val="FFFFFF"/>
                </a:solidFill>
                <a:latin typeface="+mj-lt"/>
                <a:ea typeface="+mj-ea"/>
                <a:cs typeface="+mj-cs"/>
                <a:sym typeface="Noto Sans CJK KR Medium"/>
              </a:defRPr>
            </a:lvl1pPr>
          </a:lstStyle>
          <a:p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3738779" y="6042025"/>
            <a:ext cx="7299506" cy="46415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2pPr>
            <a:lvl3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3pPr>
            <a:lvl4pPr marL="0" indent="6858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4pPr>
            <a:lvl5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body" sz="quarter" idx="14"/>
          </p:nvPr>
        </p:nvSpPr>
        <p:spPr>
          <a:xfrm>
            <a:off x="3738779" y="8981810"/>
            <a:ext cx="7299506" cy="17018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1172308" y="859692"/>
                </a:moveTo>
                <a:lnTo>
                  <a:pt x="1172308" y="11879385"/>
                </a:lnTo>
                <a:lnTo>
                  <a:pt x="14849231" y="11879385"/>
                </a:lnTo>
                <a:lnTo>
                  <a:pt x="14849231" y="859692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SW TYPE WIDE_contents revise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" y="0"/>
            <a:ext cx="24387048" cy="13716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24384001" cy="13726160"/>
          </a:xfrm>
          <a:custGeom>
            <a:avLst/>
            <a:gdLst>
              <a:gd name="connsiteX0" fmla="*/ 7199948 w 24384001"/>
              <a:gd name="connsiteY0" fmla="*/ 0 h 13716000"/>
              <a:gd name="connsiteX1" fmla="*/ 24384001 w 24384001"/>
              <a:gd name="connsiteY1" fmla="*/ 0 h 13716000"/>
              <a:gd name="connsiteX2" fmla="*/ 24384001 w 24384001"/>
              <a:gd name="connsiteY2" fmla="*/ 13716000 h 13716000"/>
              <a:gd name="connsiteX3" fmla="*/ 7189788 w 24384001"/>
              <a:gd name="connsiteY3" fmla="*/ 13716000 h 13716000"/>
              <a:gd name="connsiteX4" fmla="*/ 7199948 w 24384001"/>
              <a:gd name="connsiteY4" fmla="*/ 0 h 13716000"/>
              <a:gd name="connsiteX5" fmla="*/ 0 w 24384001"/>
              <a:gd name="connsiteY5" fmla="*/ 0 h 13716000"/>
              <a:gd name="connsiteX6" fmla="*/ 1192213 w 24384001"/>
              <a:gd name="connsiteY6" fmla="*/ 0 h 13716000"/>
              <a:gd name="connsiteX7" fmla="*/ 1192213 w 24384001"/>
              <a:gd name="connsiteY7" fmla="*/ 13716000 h 13716000"/>
              <a:gd name="connsiteX8" fmla="*/ 0 w 24384001"/>
              <a:gd name="connsiteY8" fmla="*/ 13716000 h 13716000"/>
              <a:gd name="connsiteX9" fmla="*/ 0 w 24384001"/>
              <a:gd name="connsiteY9" fmla="*/ 0 h 13716000"/>
              <a:gd name="connsiteX0" fmla="*/ 7220268 w 24384001"/>
              <a:gd name="connsiteY0" fmla="*/ 0 h 13726160"/>
              <a:gd name="connsiteX1" fmla="*/ 24384001 w 24384001"/>
              <a:gd name="connsiteY1" fmla="*/ 10160 h 13726160"/>
              <a:gd name="connsiteX2" fmla="*/ 24384001 w 24384001"/>
              <a:gd name="connsiteY2" fmla="*/ 13726160 h 13726160"/>
              <a:gd name="connsiteX3" fmla="*/ 7189788 w 24384001"/>
              <a:gd name="connsiteY3" fmla="*/ 13726160 h 13726160"/>
              <a:gd name="connsiteX4" fmla="*/ 7220268 w 24384001"/>
              <a:gd name="connsiteY4" fmla="*/ 0 h 13726160"/>
              <a:gd name="connsiteX5" fmla="*/ 0 w 24384001"/>
              <a:gd name="connsiteY5" fmla="*/ 10160 h 13726160"/>
              <a:gd name="connsiteX6" fmla="*/ 1192213 w 24384001"/>
              <a:gd name="connsiteY6" fmla="*/ 10160 h 13726160"/>
              <a:gd name="connsiteX7" fmla="*/ 1192213 w 24384001"/>
              <a:gd name="connsiteY7" fmla="*/ 13726160 h 13726160"/>
              <a:gd name="connsiteX8" fmla="*/ 0 w 24384001"/>
              <a:gd name="connsiteY8" fmla="*/ 13726160 h 13726160"/>
              <a:gd name="connsiteX9" fmla="*/ 0 w 24384001"/>
              <a:gd name="connsiteY9" fmla="*/ 10160 h 13726160"/>
              <a:gd name="connsiteX0" fmla="*/ 7220268 w 24384001"/>
              <a:gd name="connsiteY0" fmla="*/ 0 h 13817600"/>
              <a:gd name="connsiteX1" fmla="*/ 24384001 w 24384001"/>
              <a:gd name="connsiteY1" fmla="*/ 10160 h 13817600"/>
              <a:gd name="connsiteX2" fmla="*/ 24384001 w 24384001"/>
              <a:gd name="connsiteY2" fmla="*/ 13726160 h 13817600"/>
              <a:gd name="connsiteX3" fmla="*/ 7199948 w 24384001"/>
              <a:gd name="connsiteY3" fmla="*/ 13817600 h 13817600"/>
              <a:gd name="connsiteX4" fmla="*/ 7220268 w 24384001"/>
              <a:gd name="connsiteY4" fmla="*/ 0 h 13817600"/>
              <a:gd name="connsiteX5" fmla="*/ 0 w 24384001"/>
              <a:gd name="connsiteY5" fmla="*/ 10160 h 13817600"/>
              <a:gd name="connsiteX6" fmla="*/ 1192213 w 24384001"/>
              <a:gd name="connsiteY6" fmla="*/ 10160 h 13817600"/>
              <a:gd name="connsiteX7" fmla="*/ 1192213 w 24384001"/>
              <a:gd name="connsiteY7" fmla="*/ 13726160 h 13817600"/>
              <a:gd name="connsiteX8" fmla="*/ 0 w 24384001"/>
              <a:gd name="connsiteY8" fmla="*/ 13726160 h 13817600"/>
              <a:gd name="connsiteX9" fmla="*/ 0 w 24384001"/>
              <a:gd name="connsiteY9" fmla="*/ 10160 h 13817600"/>
              <a:gd name="connsiteX0" fmla="*/ 7220268 w 24384001"/>
              <a:gd name="connsiteY0" fmla="*/ 0 h 13726160"/>
              <a:gd name="connsiteX1" fmla="*/ 24384001 w 24384001"/>
              <a:gd name="connsiteY1" fmla="*/ 10160 h 13726160"/>
              <a:gd name="connsiteX2" fmla="*/ 24384001 w 24384001"/>
              <a:gd name="connsiteY2" fmla="*/ 13726160 h 13726160"/>
              <a:gd name="connsiteX3" fmla="*/ 7435125 w 24384001"/>
              <a:gd name="connsiteY3" fmla="*/ 13613761 h 13726160"/>
              <a:gd name="connsiteX4" fmla="*/ 7220268 w 24384001"/>
              <a:gd name="connsiteY4" fmla="*/ 0 h 13726160"/>
              <a:gd name="connsiteX5" fmla="*/ 0 w 24384001"/>
              <a:gd name="connsiteY5" fmla="*/ 10160 h 13726160"/>
              <a:gd name="connsiteX6" fmla="*/ 1192213 w 24384001"/>
              <a:gd name="connsiteY6" fmla="*/ 10160 h 13726160"/>
              <a:gd name="connsiteX7" fmla="*/ 1192213 w 24384001"/>
              <a:gd name="connsiteY7" fmla="*/ 13726160 h 13726160"/>
              <a:gd name="connsiteX8" fmla="*/ 0 w 24384001"/>
              <a:gd name="connsiteY8" fmla="*/ 13726160 h 13726160"/>
              <a:gd name="connsiteX9" fmla="*/ 0 w 24384001"/>
              <a:gd name="connsiteY9" fmla="*/ 10160 h 13726160"/>
              <a:gd name="connsiteX0" fmla="*/ 7220268 w 24384001"/>
              <a:gd name="connsiteY0" fmla="*/ 0 h 13726160"/>
              <a:gd name="connsiteX1" fmla="*/ 24384001 w 24384001"/>
              <a:gd name="connsiteY1" fmla="*/ 10160 h 13726160"/>
              <a:gd name="connsiteX2" fmla="*/ 24384001 w 24384001"/>
              <a:gd name="connsiteY2" fmla="*/ 13726160 h 13726160"/>
              <a:gd name="connsiteX3" fmla="*/ 7231304 w 24384001"/>
              <a:gd name="connsiteY3" fmla="*/ 13707840 h 13726160"/>
              <a:gd name="connsiteX4" fmla="*/ 7220268 w 24384001"/>
              <a:gd name="connsiteY4" fmla="*/ 0 h 13726160"/>
              <a:gd name="connsiteX5" fmla="*/ 0 w 24384001"/>
              <a:gd name="connsiteY5" fmla="*/ 10160 h 13726160"/>
              <a:gd name="connsiteX6" fmla="*/ 1192213 w 24384001"/>
              <a:gd name="connsiteY6" fmla="*/ 10160 h 13726160"/>
              <a:gd name="connsiteX7" fmla="*/ 1192213 w 24384001"/>
              <a:gd name="connsiteY7" fmla="*/ 13726160 h 13726160"/>
              <a:gd name="connsiteX8" fmla="*/ 0 w 24384001"/>
              <a:gd name="connsiteY8" fmla="*/ 13726160 h 13726160"/>
              <a:gd name="connsiteX9" fmla="*/ 0 w 24384001"/>
              <a:gd name="connsiteY9" fmla="*/ 10160 h 13726160"/>
              <a:gd name="connsiteX0" fmla="*/ 7220268 w 24384001"/>
              <a:gd name="connsiteY0" fmla="*/ 0 h 13754880"/>
              <a:gd name="connsiteX1" fmla="*/ 24384001 w 24384001"/>
              <a:gd name="connsiteY1" fmla="*/ 10160 h 13754880"/>
              <a:gd name="connsiteX2" fmla="*/ 24384001 w 24384001"/>
              <a:gd name="connsiteY2" fmla="*/ 13726160 h 13754880"/>
              <a:gd name="connsiteX3" fmla="*/ 7341053 w 24384001"/>
              <a:gd name="connsiteY3" fmla="*/ 13754880 h 13754880"/>
              <a:gd name="connsiteX4" fmla="*/ 7220268 w 24384001"/>
              <a:gd name="connsiteY4" fmla="*/ 0 h 13754880"/>
              <a:gd name="connsiteX5" fmla="*/ 0 w 24384001"/>
              <a:gd name="connsiteY5" fmla="*/ 10160 h 13754880"/>
              <a:gd name="connsiteX6" fmla="*/ 1192213 w 24384001"/>
              <a:gd name="connsiteY6" fmla="*/ 10160 h 13754880"/>
              <a:gd name="connsiteX7" fmla="*/ 1192213 w 24384001"/>
              <a:gd name="connsiteY7" fmla="*/ 13726160 h 13754880"/>
              <a:gd name="connsiteX8" fmla="*/ 0 w 24384001"/>
              <a:gd name="connsiteY8" fmla="*/ 13726160 h 13754880"/>
              <a:gd name="connsiteX9" fmla="*/ 0 w 24384001"/>
              <a:gd name="connsiteY9" fmla="*/ 10160 h 13754880"/>
              <a:gd name="connsiteX0" fmla="*/ 7220268 w 24384001"/>
              <a:gd name="connsiteY0" fmla="*/ 0 h 13726160"/>
              <a:gd name="connsiteX1" fmla="*/ 24384001 w 24384001"/>
              <a:gd name="connsiteY1" fmla="*/ 10160 h 13726160"/>
              <a:gd name="connsiteX2" fmla="*/ 24384001 w 24384001"/>
              <a:gd name="connsiteY2" fmla="*/ 13726160 h 13726160"/>
              <a:gd name="connsiteX3" fmla="*/ 7215625 w 24384001"/>
              <a:gd name="connsiteY3" fmla="*/ 13723520 h 13726160"/>
              <a:gd name="connsiteX4" fmla="*/ 7220268 w 24384001"/>
              <a:gd name="connsiteY4" fmla="*/ 0 h 13726160"/>
              <a:gd name="connsiteX5" fmla="*/ 0 w 24384001"/>
              <a:gd name="connsiteY5" fmla="*/ 10160 h 13726160"/>
              <a:gd name="connsiteX6" fmla="*/ 1192213 w 24384001"/>
              <a:gd name="connsiteY6" fmla="*/ 10160 h 13726160"/>
              <a:gd name="connsiteX7" fmla="*/ 1192213 w 24384001"/>
              <a:gd name="connsiteY7" fmla="*/ 13726160 h 13726160"/>
              <a:gd name="connsiteX8" fmla="*/ 0 w 24384001"/>
              <a:gd name="connsiteY8" fmla="*/ 13726160 h 13726160"/>
              <a:gd name="connsiteX9" fmla="*/ 0 w 24384001"/>
              <a:gd name="connsiteY9" fmla="*/ 10160 h 13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1" h="13726160">
                <a:moveTo>
                  <a:pt x="7220268" y="0"/>
                </a:moveTo>
                <a:lnTo>
                  <a:pt x="24384001" y="10160"/>
                </a:lnTo>
                <a:lnTo>
                  <a:pt x="24384001" y="13726160"/>
                </a:lnTo>
                <a:lnTo>
                  <a:pt x="7215625" y="13723520"/>
                </a:lnTo>
                <a:cubicBezTo>
                  <a:pt x="7215625" y="9151520"/>
                  <a:pt x="7220268" y="4572000"/>
                  <a:pt x="7220268" y="0"/>
                </a:cubicBezTo>
                <a:close/>
                <a:moveTo>
                  <a:pt x="0" y="10160"/>
                </a:moveTo>
                <a:lnTo>
                  <a:pt x="1192213" y="10160"/>
                </a:lnTo>
                <a:lnTo>
                  <a:pt x="1192213" y="13726160"/>
                </a:lnTo>
                <a:lnTo>
                  <a:pt x="0" y="13726160"/>
                </a:lnTo>
                <a:lnTo>
                  <a:pt x="0" y="1016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2019300" y="2776764"/>
            <a:ext cx="4263827" cy="1411133"/>
          </a:xfrm>
          <a:prstGeom prst="rect">
            <a:avLst/>
          </a:prstGeom>
        </p:spPr>
        <p:txBody>
          <a:bodyPr anchor="t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2019300" y="4473565"/>
            <a:ext cx="4398268" cy="8607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>
                <a:solidFill>
                  <a:srgbClr val="FFFFFF"/>
                </a:solidFill>
              </a:defRPr>
            </a:lvl1pPr>
            <a:lvl2pPr marL="928076" indent="-293076">
              <a:lnSpc>
                <a:spcPct val="100000"/>
              </a:lnSpc>
              <a:spcBef>
                <a:spcPts val="600"/>
              </a:spcBef>
              <a:defRPr sz="3000">
                <a:solidFill>
                  <a:srgbClr val="FFFFFF"/>
                </a:solidFill>
              </a:defRPr>
            </a:lvl2pPr>
            <a:lvl3pPr marL="1563076" indent="-293076">
              <a:lnSpc>
                <a:spcPct val="100000"/>
              </a:lnSpc>
              <a:spcBef>
                <a:spcPts val="600"/>
              </a:spcBef>
              <a:defRPr sz="3000">
                <a:solidFill>
                  <a:srgbClr val="FFFFFF"/>
                </a:solidFill>
              </a:defRPr>
            </a:lvl3pPr>
            <a:lvl4pPr marL="2198076" indent="-293076">
              <a:lnSpc>
                <a:spcPct val="100000"/>
              </a:lnSpc>
              <a:spcBef>
                <a:spcPts val="600"/>
              </a:spcBef>
              <a:defRPr sz="3000">
                <a:solidFill>
                  <a:srgbClr val="FFFFFF"/>
                </a:solidFill>
              </a:defRPr>
            </a:lvl4pPr>
            <a:lvl5pPr marL="2833076" indent="-293076">
              <a:lnSpc>
                <a:spcPct val="100000"/>
              </a:lnSpc>
              <a:spcBef>
                <a:spcPts val="600"/>
              </a:spcBef>
              <a:defRPr sz="30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13706080" y="12938174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16833340" y="12938174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3"/>
          </p:nvPr>
        </p:nvSpPr>
        <p:spPr>
          <a:xfrm>
            <a:off x="23093463" y="12938174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sz="quarter" idx="13"/>
          </p:nvPr>
        </p:nvSpPr>
        <p:spPr>
          <a:xfrm>
            <a:off x="2120900" y="3077482"/>
            <a:ext cx="20142200" cy="14855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7000"/>
            </a:lvl1pPr>
          </a:lstStyle>
          <a:p>
            <a:endParaRPr dirty="0"/>
          </a:p>
        </p:txBody>
      </p:sp>
      <p:sp>
        <p:nvSpPr>
          <p:cNvPr id="35" name="Shape 35"/>
          <p:cNvSpPr>
            <a:spLocks noGrp="1"/>
          </p:cNvSpPr>
          <p:nvPr>
            <p:ph type="body" idx="14"/>
          </p:nvPr>
        </p:nvSpPr>
        <p:spPr>
          <a:xfrm>
            <a:off x="2120900" y="4774283"/>
            <a:ext cx="20142200" cy="787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333375" indent="-333375">
              <a:lnSpc>
                <a:spcPct val="100000"/>
              </a:lnSpc>
              <a:spcBef>
                <a:spcPts val="600"/>
              </a:spcBef>
              <a:defRPr sz="3000"/>
            </a:pPr>
            <a:endParaRPr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13706080" y="12938174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16833340" y="12938174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5"/>
          </p:nvPr>
        </p:nvSpPr>
        <p:spPr>
          <a:xfrm>
            <a:off x="23093463" y="12938174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sz="quarter" idx="13"/>
          </p:nvPr>
        </p:nvSpPr>
        <p:spPr>
          <a:xfrm>
            <a:off x="2120900" y="3081564"/>
            <a:ext cx="8332490" cy="1696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7000"/>
            </a:lvl1pPr>
          </a:lstStyle>
          <a:p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body" sz="quarter" idx="14"/>
          </p:nvPr>
        </p:nvSpPr>
        <p:spPr>
          <a:xfrm>
            <a:off x="2120900" y="4778365"/>
            <a:ext cx="8332490" cy="76881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pic" idx="15" hasCustomPrompt="1"/>
          </p:nvPr>
        </p:nvSpPr>
        <p:spPr>
          <a:xfrm>
            <a:off x="12817300" y="-12700"/>
            <a:ext cx="11568469" cy="13741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2120900" y="3077482"/>
            <a:ext cx="20142200" cy="148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7000" cap="none" spc="0">
                <a:solidFill>
                  <a:srgbClr val="53585F"/>
                </a:solidFill>
                <a:latin typeface="Noto Sans CJK KR Regular"/>
                <a:ea typeface="Noto Sans CJK KR Regular"/>
                <a:cs typeface="Noto Sans CJK KR Regular"/>
                <a:sym typeface="Noto Sans CJK KR Regular"/>
              </a:defRPr>
            </a:lvl1pPr>
          </a:lstStyle>
          <a:p>
            <a:endParaRPr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13706080" y="12938174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16833340" y="12938174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6"/>
          </p:nvPr>
        </p:nvSpPr>
        <p:spPr>
          <a:xfrm>
            <a:off x="23093463" y="12938174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THE USW TYPE WIDE-07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78000"/>
            <a:ext cx="24384000" cy="11938000"/>
          </a:xfrm>
          <a:custGeom>
            <a:avLst/>
            <a:gdLst>
              <a:gd name="connsiteX0" fmla="*/ 0 w 24384000"/>
              <a:gd name="connsiteY0" fmla="*/ 0 h 11938000"/>
              <a:gd name="connsiteX1" fmla="*/ 925635 w 24384000"/>
              <a:gd name="connsiteY1" fmla="*/ 0 h 11938000"/>
              <a:gd name="connsiteX2" fmla="*/ 1211385 w 24384000"/>
              <a:gd name="connsiteY2" fmla="*/ 703385 h 11938000"/>
              <a:gd name="connsiteX3" fmla="*/ 7209692 w 24384000"/>
              <a:gd name="connsiteY3" fmla="*/ 703385 h 11938000"/>
              <a:gd name="connsiteX4" fmla="*/ 7209692 w 24384000"/>
              <a:gd name="connsiteY4" fmla="*/ 0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52898 w 24384000"/>
              <a:gd name="connsiteY1" fmla="*/ 0 h 11938000"/>
              <a:gd name="connsiteX2" fmla="*/ 1211385 w 24384000"/>
              <a:gd name="connsiteY2" fmla="*/ 703385 h 11938000"/>
              <a:gd name="connsiteX3" fmla="*/ 7209692 w 24384000"/>
              <a:gd name="connsiteY3" fmla="*/ 703385 h 11938000"/>
              <a:gd name="connsiteX4" fmla="*/ 7209692 w 24384000"/>
              <a:gd name="connsiteY4" fmla="*/ 0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52898 w 24384000"/>
              <a:gd name="connsiteY1" fmla="*/ 0 h 11938000"/>
              <a:gd name="connsiteX2" fmla="*/ 997490 w 24384000"/>
              <a:gd name="connsiteY2" fmla="*/ 877174 h 11938000"/>
              <a:gd name="connsiteX3" fmla="*/ 7209692 w 24384000"/>
              <a:gd name="connsiteY3" fmla="*/ 703385 h 11938000"/>
              <a:gd name="connsiteX4" fmla="*/ 7209692 w 24384000"/>
              <a:gd name="connsiteY4" fmla="*/ 0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52898 w 24384000"/>
              <a:gd name="connsiteY1" fmla="*/ 0 h 11938000"/>
              <a:gd name="connsiteX2" fmla="*/ 1198016 w 24384000"/>
              <a:gd name="connsiteY2" fmla="*/ 703385 h 11938000"/>
              <a:gd name="connsiteX3" fmla="*/ 7209692 w 24384000"/>
              <a:gd name="connsiteY3" fmla="*/ 703385 h 11938000"/>
              <a:gd name="connsiteX4" fmla="*/ 7209692 w 24384000"/>
              <a:gd name="connsiteY4" fmla="*/ 0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52898 w 24384000"/>
              <a:gd name="connsiteY1" fmla="*/ 0 h 11938000"/>
              <a:gd name="connsiteX2" fmla="*/ 1198016 w 24384000"/>
              <a:gd name="connsiteY2" fmla="*/ 703385 h 11938000"/>
              <a:gd name="connsiteX3" fmla="*/ 7209692 w 24384000"/>
              <a:gd name="connsiteY3" fmla="*/ 703385 h 11938000"/>
              <a:gd name="connsiteX4" fmla="*/ 7517166 w 24384000"/>
              <a:gd name="connsiteY4" fmla="*/ 0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52898 w 24384000"/>
              <a:gd name="connsiteY1" fmla="*/ 0 h 11938000"/>
              <a:gd name="connsiteX2" fmla="*/ 1198016 w 24384000"/>
              <a:gd name="connsiteY2" fmla="*/ 703385 h 11938000"/>
              <a:gd name="connsiteX3" fmla="*/ 7209692 w 24384000"/>
              <a:gd name="connsiteY3" fmla="*/ 703385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393529 w 24384000"/>
              <a:gd name="connsiteY1" fmla="*/ 0 h 11938000"/>
              <a:gd name="connsiteX2" fmla="*/ 1198016 w 24384000"/>
              <a:gd name="connsiteY2" fmla="*/ 703385 h 11938000"/>
              <a:gd name="connsiteX3" fmla="*/ 7209692 w 24384000"/>
              <a:gd name="connsiteY3" fmla="*/ 703385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13368 h 11951368"/>
              <a:gd name="connsiteX1" fmla="*/ 698371 w 24384000"/>
              <a:gd name="connsiteY1" fmla="*/ 0 h 11951368"/>
              <a:gd name="connsiteX2" fmla="*/ 1198016 w 24384000"/>
              <a:gd name="connsiteY2" fmla="*/ 716753 h 11951368"/>
              <a:gd name="connsiteX3" fmla="*/ 7209692 w 24384000"/>
              <a:gd name="connsiteY3" fmla="*/ 716753 h 11951368"/>
              <a:gd name="connsiteX4" fmla="*/ 7223061 w 24384000"/>
              <a:gd name="connsiteY4" fmla="*/ 26737 h 11951368"/>
              <a:gd name="connsiteX5" fmla="*/ 24384000 w 24384000"/>
              <a:gd name="connsiteY5" fmla="*/ 13368 h 11951368"/>
              <a:gd name="connsiteX6" fmla="*/ 24384000 w 24384000"/>
              <a:gd name="connsiteY6" fmla="*/ 11951368 h 11951368"/>
              <a:gd name="connsiteX7" fmla="*/ 0 w 24384000"/>
              <a:gd name="connsiteY7" fmla="*/ 11951368 h 11951368"/>
              <a:gd name="connsiteX8" fmla="*/ 0 w 24384000"/>
              <a:gd name="connsiteY8" fmla="*/ 13368 h 11951368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98016 w 24384000"/>
              <a:gd name="connsiteY2" fmla="*/ 703385 h 11938000"/>
              <a:gd name="connsiteX3" fmla="*/ 7209692 w 24384000"/>
              <a:gd name="connsiteY3" fmla="*/ 703385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877174 w 24384000"/>
              <a:gd name="connsiteY2" fmla="*/ 1238122 h 11938000"/>
              <a:gd name="connsiteX3" fmla="*/ 7209692 w 24384000"/>
              <a:gd name="connsiteY3" fmla="*/ 703385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209692 w 24384000"/>
              <a:gd name="connsiteY3" fmla="*/ 703385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436955 w 24384000"/>
              <a:gd name="connsiteY3" fmla="*/ 850437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209692 w 24384000"/>
              <a:gd name="connsiteY3" fmla="*/ 730121 h 11938000"/>
              <a:gd name="connsiteX4" fmla="*/ 7223061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209692 w 24384000"/>
              <a:gd name="connsiteY3" fmla="*/ 730121 h 11938000"/>
              <a:gd name="connsiteX4" fmla="*/ 7530535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209692 w 24384000"/>
              <a:gd name="connsiteY3" fmla="*/ 730121 h 11938000"/>
              <a:gd name="connsiteX4" fmla="*/ 7223062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486783 w 24384000"/>
              <a:gd name="connsiteY3" fmla="*/ 857121 h 11938000"/>
              <a:gd name="connsiteX4" fmla="*/ 7223062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  <a:gd name="connsiteX0" fmla="*/ 0 w 24384000"/>
              <a:gd name="connsiteY0" fmla="*/ 0 h 11938000"/>
              <a:gd name="connsiteX1" fmla="*/ 1166266 w 24384000"/>
              <a:gd name="connsiteY1" fmla="*/ 13368 h 11938000"/>
              <a:gd name="connsiteX2" fmla="*/ 1171280 w 24384000"/>
              <a:gd name="connsiteY2" fmla="*/ 716753 h 11938000"/>
              <a:gd name="connsiteX3" fmla="*/ 7221238 w 24384000"/>
              <a:gd name="connsiteY3" fmla="*/ 730121 h 11938000"/>
              <a:gd name="connsiteX4" fmla="*/ 7223062 w 24384000"/>
              <a:gd name="connsiteY4" fmla="*/ 13369 h 11938000"/>
              <a:gd name="connsiteX5" fmla="*/ 24384000 w 24384000"/>
              <a:gd name="connsiteY5" fmla="*/ 0 h 11938000"/>
              <a:gd name="connsiteX6" fmla="*/ 24384000 w 24384000"/>
              <a:gd name="connsiteY6" fmla="*/ 11938000 h 11938000"/>
              <a:gd name="connsiteX7" fmla="*/ 0 w 24384000"/>
              <a:gd name="connsiteY7" fmla="*/ 11938000 h 11938000"/>
              <a:gd name="connsiteX8" fmla="*/ 0 w 24384000"/>
              <a:gd name="connsiteY8" fmla="*/ 0 h 119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0" h="11938000">
                <a:moveTo>
                  <a:pt x="0" y="0"/>
                </a:moveTo>
                <a:lnTo>
                  <a:pt x="1166266" y="13368"/>
                </a:lnTo>
                <a:cubicBezTo>
                  <a:pt x="1167937" y="247830"/>
                  <a:pt x="1169609" y="482291"/>
                  <a:pt x="1171280" y="716753"/>
                </a:cubicBezTo>
                <a:lnTo>
                  <a:pt x="7221238" y="730121"/>
                </a:lnTo>
                <a:lnTo>
                  <a:pt x="7223062" y="13369"/>
                </a:lnTo>
                <a:lnTo>
                  <a:pt x="24384000" y="0"/>
                </a:lnTo>
                <a:lnTo>
                  <a:pt x="24384000" y="11938000"/>
                </a:lnTo>
                <a:lnTo>
                  <a:pt x="0" y="11938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13706080" y="12938174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16833340" y="12938174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>
          <a:xfrm>
            <a:off x="23093463" y="12938174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161142" indent="-526142"/>
            <a:lvl3pPr marL="1796142" indent="-526142"/>
            <a:lvl4pPr marL="2431142" indent="-526142"/>
            <a:lvl5pPr marL="3066142" indent="-52614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titleStyle>
    <p:bodyStyle>
      <a:lvl1pPr marL="478789" marR="0" indent="-478789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989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1624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2259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2894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3529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4164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4799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5434134" marR="0" indent="-354134" algn="l" defTabSz="82550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29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날짜 개체 틀 3"/>
          <p:cNvSpPr txBox="1">
            <a:spLocks/>
          </p:cNvSpPr>
          <p:nvPr/>
        </p:nvSpPr>
        <p:spPr>
          <a:xfrm>
            <a:off x="2499817" y="12698413"/>
            <a:ext cx="2925762" cy="519112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all" spc="20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9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11887200" y="12698413"/>
            <a:ext cx="845157" cy="519112"/>
          </a:xfrm>
          <a:prstGeom prst="rect">
            <a:avLst/>
          </a:prstGeom>
        </p:spPr>
        <p:txBody>
          <a:bodyPr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all" spc="20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all" spc="200" normalizeH="0" baseline="0">
                <a:ln>
                  <a:noFill/>
                </a:ln>
                <a:solidFill>
                  <a:srgbClr val="153766"/>
                </a:solidFill>
                <a:effectLst/>
                <a:uFillTx/>
                <a:latin typeface="NotoSans-Medium"/>
                <a:ea typeface="NotoSans-Medium"/>
                <a:cs typeface="NotoSans-Medium"/>
                <a:sym typeface="NotoSans-Medium"/>
              </a:defRPr>
            </a:lvl9pPr>
          </a:lstStyle>
          <a:p>
            <a:fld id="{DC85BF77-9693-4D21-B4F7-5426E88657C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317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40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7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33061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7031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153766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Medium"/>
        <a:ea typeface="Noto Sans CJK KR Medium"/>
        <a:cs typeface="Noto Sans CJK KR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20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Medium"/>
        <a:ea typeface="Noto Sans CJK KR Medium"/>
        <a:cs typeface="Noto Sans CJK KR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20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</Words>
  <Application>Microsoft Office PowerPoint</Application>
  <PresentationFormat>사용자 지정</PresentationFormat>
  <Paragraphs>2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Helvetica Neue</vt:lpstr>
      <vt:lpstr>Noto Sans CJK KR Medium</vt:lpstr>
      <vt:lpstr>Noto Sans CJK KR Regular</vt:lpstr>
      <vt:lpstr>NotoSans-Medium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발전계획서(제목)</dc:title>
  <cp:lastModifiedBy>Windows 사용자</cp:lastModifiedBy>
  <cp:revision>12</cp:revision>
  <dcterms:modified xsi:type="dcterms:W3CDTF">2019-02-20T01:34:02Z</dcterms:modified>
</cp:coreProperties>
</file>